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64" r:id="rId5"/>
    <p:sldMasterId id="2147493479" r:id="rId6"/>
    <p:sldMasterId id="2147493491" r:id="rId7"/>
    <p:sldMasterId id="2147493503" r:id="rId8"/>
    <p:sldMasterId id="2147493517" r:id="rId9"/>
    <p:sldMasterId id="2147493533" r:id="rId10"/>
    <p:sldMasterId id="2147493553" r:id="rId11"/>
    <p:sldMasterId id="2147493572" r:id="rId12"/>
    <p:sldMasterId id="2147493578" r:id="rId13"/>
    <p:sldMasterId id="2147493590" r:id="rId14"/>
    <p:sldMasterId id="2147493634" r:id="rId15"/>
  </p:sldMasterIdLst>
  <p:notesMasterIdLst>
    <p:notesMasterId r:id="rId93"/>
  </p:notesMasterIdLst>
  <p:handoutMasterIdLst>
    <p:handoutMasterId r:id="rId94"/>
  </p:handoutMasterIdLst>
  <p:sldIdLst>
    <p:sldId id="258" r:id="rId16"/>
    <p:sldId id="259"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274" r:id="rId48"/>
    <p:sldId id="358" r:id="rId49"/>
    <p:sldId id="263" r:id="rId50"/>
    <p:sldId id="275" r:id="rId51"/>
    <p:sldId id="283" r:id="rId52"/>
    <p:sldId id="266" r:id="rId53"/>
    <p:sldId id="285" r:id="rId54"/>
    <p:sldId id="286" r:id="rId55"/>
    <p:sldId id="287" r:id="rId56"/>
    <p:sldId id="288" r:id="rId57"/>
    <p:sldId id="289" r:id="rId58"/>
    <p:sldId id="290" r:id="rId59"/>
    <p:sldId id="291" r:id="rId60"/>
    <p:sldId id="292" r:id="rId61"/>
    <p:sldId id="293" r:id="rId62"/>
    <p:sldId id="294"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1" r:id="rId78"/>
    <p:sldId id="352" r:id="rId79"/>
    <p:sldId id="353" r:id="rId80"/>
    <p:sldId id="354" r:id="rId81"/>
    <p:sldId id="355" r:id="rId82"/>
    <p:sldId id="356" r:id="rId83"/>
    <p:sldId id="357" r:id="rId84"/>
    <p:sldId id="272" r:id="rId85"/>
    <p:sldId id="335" r:id="rId86"/>
    <p:sldId id="264" r:id="rId87"/>
    <p:sldId id="273" r:id="rId88"/>
    <p:sldId id="281" r:id="rId89"/>
    <p:sldId id="279" r:id="rId90"/>
    <p:sldId id="278" r:id="rId91"/>
    <p:sldId id="262" r:id="rId92"/>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
          <p15:clr>
            <a:srgbClr val="A4A3A4"/>
          </p15:clr>
        </p15:guide>
        <p15:guide id="2" orient="horz" pos="1236">
          <p15:clr>
            <a:srgbClr val="A4A3A4"/>
          </p15:clr>
        </p15:guide>
        <p15:guide id="3" orient="horz" pos="1079">
          <p15:clr>
            <a:srgbClr val="A4A3A4"/>
          </p15:clr>
        </p15:guide>
        <p15:guide id="4" orient="horz" pos="4206">
          <p15:clr>
            <a:srgbClr val="A4A3A4"/>
          </p15:clr>
        </p15:guide>
        <p15:guide id="5" orient="horz" pos="773">
          <p15:clr>
            <a:srgbClr val="A4A3A4"/>
          </p15:clr>
        </p15:guide>
        <p15:guide id="6" pos="112">
          <p15:clr>
            <a:srgbClr val="A4A3A4"/>
          </p15:clr>
        </p15:guide>
        <p15:guide id="7" pos="2824">
          <p15:clr>
            <a:srgbClr val="A4A3A4"/>
          </p15:clr>
        </p15:guide>
        <p15:guide id="8" pos="2936">
          <p15:clr>
            <a:srgbClr val="A4A3A4"/>
          </p15:clr>
        </p15:guide>
        <p15:guide id="9" pos="3389">
          <p15:clr>
            <a:srgbClr val="A4A3A4"/>
          </p15:clr>
        </p15:guide>
        <p15:guide id="10" pos="3502">
          <p15:clr>
            <a:srgbClr val="A4A3A4"/>
          </p15:clr>
        </p15:guide>
        <p15:guide id="11" pos="3953">
          <p15:clr>
            <a:srgbClr val="A4A3A4"/>
          </p15:clr>
        </p15:guide>
        <p15:guide id="12" pos="4067">
          <p15:clr>
            <a:srgbClr val="A4A3A4"/>
          </p15:clr>
        </p15:guide>
        <p15:guide id="13" pos="4517">
          <p15:clr>
            <a:srgbClr val="A4A3A4"/>
          </p15:clr>
        </p15:guide>
        <p15:guide id="14" pos="4630">
          <p15:clr>
            <a:srgbClr val="A4A3A4"/>
          </p15:clr>
        </p15:guide>
        <p15:guide id="15" pos="5082">
          <p15:clr>
            <a:srgbClr val="A4A3A4"/>
          </p15:clr>
        </p15:guide>
        <p15:guide id="16" pos="5196">
          <p15:clr>
            <a:srgbClr val="A4A3A4"/>
          </p15:clr>
        </p15:guide>
        <p15:guide id="17" pos="5646">
          <p15:clr>
            <a:srgbClr val="A4A3A4"/>
          </p15:clr>
        </p15:guide>
        <p15:guide id="18" pos="2373">
          <p15:clr>
            <a:srgbClr val="A4A3A4"/>
          </p15:clr>
        </p15:guide>
        <p15:guide id="19" pos="1693">
          <p15:clr>
            <a:srgbClr val="A4A3A4"/>
          </p15:clr>
        </p15:guide>
        <p15:guide id="20" pos="2258">
          <p15:clr>
            <a:srgbClr val="A4A3A4"/>
          </p15:clr>
        </p15:guide>
        <p15:guide id="21" pos="1809">
          <p15:clr>
            <a:srgbClr val="A4A3A4"/>
          </p15:clr>
        </p15:guide>
        <p15:guide id="22" pos="1243">
          <p15:clr>
            <a:srgbClr val="A4A3A4"/>
          </p15:clr>
        </p15:guide>
        <p15:guide id="23" pos="1128">
          <p15:clr>
            <a:srgbClr val="A4A3A4"/>
          </p15:clr>
        </p15:guide>
        <p15:guide id="24" pos="564">
          <p15:clr>
            <a:srgbClr val="A4A3A4"/>
          </p15:clr>
        </p15:guide>
        <p15:guide id="25" pos="6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5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98" autoAdjust="0"/>
    <p:restoredTop sz="44947" autoAdjust="0"/>
  </p:normalViewPr>
  <p:slideViewPr>
    <p:cSldViewPr snapToGrid="0" snapToObjects="1">
      <p:cViewPr varScale="1">
        <p:scale>
          <a:sx n="45" d="100"/>
          <a:sy n="45" d="100"/>
        </p:scale>
        <p:origin x="3438" y="48"/>
      </p:cViewPr>
      <p:guideLst>
        <p:guide orient="horz" pos="114"/>
        <p:guide orient="horz" pos="1236"/>
        <p:guide orient="horz" pos="1079"/>
        <p:guide orient="horz" pos="4206"/>
        <p:guide orient="horz" pos="773"/>
        <p:guide pos="112"/>
        <p:guide pos="2824"/>
        <p:guide pos="2936"/>
        <p:guide pos="3389"/>
        <p:guide pos="3502"/>
        <p:guide pos="3953"/>
        <p:guide pos="4067"/>
        <p:guide pos="4517"/>
        <p:guide pos="4630"/>
        <p:guide pos="5082"/>
        <p:guide pos="5196"/>
        <p:guide pos="5646"/>
        <p:guide pos="2373"/>
        <p:guide pos="1693"/>
        <p:guide pos="2258"/>
        <p:guide pos="1809"/>
        <p:guide pos="1243"/>
        <p:guide pos="1128"/>
        <p:guide pos="564"/>
        <p:guide pos="677"/>
      </p:guideLst>
    </p:cSldViewPr>
  </p:slideViewPr>
  <p:outlineViewPr>
    <p:cViewPr>
      <p:scale>
        <a:sx n="33" d="100"/>
        <a:sy n="33" d="100"/>
      </p:scale>
      <p:origin x="0" y="0"/>
    </p:cViewPr>
  </p:outlineViewPr>
  <p:notesTextViewPr>
    <p:cViewPr>
      <p:scale>
        <a:sx n="150" d="100"/>
        <a:sy n="150" d="100"/>
      </p:scale>
      <p:origin x="0" y="-2664"/>
    </p:cViewPr>
  </p:notesTextViewPr>
  <p:sorterViewPr>
    <p:cViewPr>
      <p:scale>
        <a:sx n="140" d="100"/>
        <a:sy n="140" d="100"/>
      </p:scale>
      <p:origin x="0" y="1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7.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1.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presProps" Target="presProps.xml"/><Relationship Id="rId19" Type="http://schemas.openxmlformats.org/officeDocument/2006/relationships/slide" Target="slides/slide4.xml"/><Relationship Id="rId14" Type="http://schemas.openxmlformats.org/officeDocument/2006/relationships/slideMaster" Target="slideMasters/slideMaster10.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4.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6.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3.xml"/><Relationship Id="rId39" Type="http://schemas.openxmlformats.org/officeDocument/2006/relationships/slide" Target="slides/slide24.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1DD26-6744-49CF-8861-A1D0241AF509}" type="doc">
      <dgm:prSet loTypeId="urn:microsoft.com/office/officeart/2005/8/layout/vList3" loCatId="picture" qsTypeId="urn:microsoft.com/office/officeart/2005/8/quickstyle/3d2" qsCatId="3D" csTypeId="urn:microsoft.com/office/officeart/2005/8/colors/accent6_5" csCatId="accent6" phldr="1"/>
      <dgm:spPr/>
    </dgm:pt>
    <dgm:pt modelId="{DE9ED4F1-EB66-4EAC-BA63-DC0442F9B67C}">
      <dgm:prSet phldrT="[Tex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2"/>
            </a:gs>
            <a:gs pos="50000">
              <a:schemeClr val="accent2">
                <a:lumMod val="90000"/>
              </a:schemeClr>
            </a:gs>
            <a:gs pos="100000">
              <a:schemeClr val="accent3">
                <a:lumMod val="40000"/>
                <a:lumOff val="60000"/>
              </a:schemeClr>
            </a:gs>
          </a:gsLst>
        </a:gradFill>
        <a:ln>
          <a:solidFill>
            <a:schemeClr val="accent1">
              <a:lumMod val="40000"/>
              <a:lumOff val="60000"/>
            </a:schemeClr>
          </a:solidFill>
        </a:ln>
      </dgm:spPr>
      <dgm:t>
        <a:bodyPr/>
        <a:lstStyle/>
        <a:p>
          <a:r>
            <a:rPr lang="de-DE" sz="2200" dirty="0">
              <a:solidFill>
                <a:schemeClr val="tx1"/>
              </a:solidFill>
              <a:latin typeface="+mn-lt"/>
              <a:cs typeface="Lucida Sans Unicode" panose="020B0602030504020204" pitchFamily="34" charset="0"/>
            </a:rPr>
            <a:t>Befindlichkeit, Verhalten, Signale des Kindes</a:t>
          </a:r>
        </a:p>
      </dgm:t>
    </dgm:pt>
    <dgm:pt modelId="{F27ED2AE-3CAF-4E2B-A5FE-72BE3A0C2E32}" type="parTrans" cxnId="{A4E2E00E-1D51-43A9-876D-3B2ED1AF6D99}">
      <dgm:prSet/>
      <dgm:spPr/>
      <dgm:t>
        <a:bodyPr/>
        <a:lstStyle/>
        <a:p>
          <a:endParaRPr lang="de-DE" sz="2200">
            <a:solidFill>
              <a:schemeClr val="tx1"/>
            </a:solidFill>
            <a:latin typeface="+mn-lt"/>
          </a:endParaRPr>
        </a:p>
      </dgm:t>
    </dgm:pt>
    <dgm:pt modelId="{99B95D04-2EFE-4908-BE98-DB7ED58AB695}" type="sibTrans" cxnId="{A4E2E00E-1D51-43A9-876D-3B2ED1AF6D99}">
      <dgm:prSet/>
      <dgm:spPr/>
      <dgm:t>
        <a:bodyPr/>
        <a:lstStyle/>
        <a:p>
          <a:endParaRPr lang="de-DE" sz="2200">
            <a:solidFill>
              <a:schemeClr val="tx1"/>
            </a:solidFill>
            <a:latin typeface="+mn-lt"/>
          </a:endParaRPr>
        </a:p>
      </dgm:t>
    </dgm:pt>
    <dgm:pt modelId="{7201BEB0-DA1E-48BA-859C-8AF1035B0931}">
      <dgm:prSet phldrT="[Tex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2"/>
            </a:gs>
            <a:gs pos="50000">
              <a:schemeClr val="accent2">
                <a:lumMod val="90000"/>
              </a:schemeClr>
            </a:gs>
            <a:gs pos="100000">
              <a:schemeClr val="accent3">
                <a:lumMod val="40000"/>
                <a:lumOff val="60000"/>
              </a:schemeClr>
            </a:gs>
          </a:gsLst>
        </a:gradFill>
        <a:ln>
          <a:solidFill>
            <a:schemeClr val="accent1">
              <a:lumMod val="40000"/>
              <a:lumOff val="60000"/>
            </a:schemeClr>
          </a:solidFill>
        </a:ln>
      </dgm:spPr>
      <dgm:t>
        <a:bodyPr/>
        <a:lstStyle/>
        <a:p>
          <a:r>
            <a:rPr lang="de-DE" sz="2200" dirty="0">
              <a:solidFill>
                <a:schemeClr val="tx1"/>
              </a:solidFill>
              <a:latin typeface="+mn-lt"/>
              <a:cs typeface="Lucida Sans Unicode" panose="020B0602030504020204" pitchFamily="34" charset="0"/>
            </a:rPr>
            <a:t>Körperliche Befunde</a:t>
          </a:r>
        </a:p>
      </dgm:t>
    </dgm:pt>
    <dgm:pt modelId="{C78FBCD3-A58D-4C2C-8A19-74829DA4F7B9}" type="parTrans" cxnId="{7F939E15-BE66-4451-8E7F-34BDF6A6D634}">
      <dgm:prSet/>
      <dgm:spPr/>
      <dgm:t>
        <a:bodyPr/>
        <a:lstStyle/>
        <a:p>
          <a:endParaRPr lang="de-DE" sz="2200">
            <a:solidFill>
              <a:schemeClr val="tx1"/>
            </a:solidFill>
            <a:latin typeface="+mn-lt"/>
          </a:endParaRPr>
        </a:p>
      </dgm:t>
    </dgm:pt>
    <dgm:pt modelId="{BAC68C4F-1886-4060-B564-84B83F7E7BF6}" type="sibTrans" cxnId="{7F939E15-BE66-4451-8E7F-34BDF6A6D634}">
      <dgm:prSet/>
      <dgm:spPr/>
      <dgm:t>
        <a:bodyPr/>
        <a:lstStyle/>
        <a:p>
          <a:endParaRPr lang="de-DE" sz="2200">
            <a:solidFill>
              <a:schemeClr val="tx1"/>
            </a:solidFill>
            <a:latin typeface="+mn-lt"/>
          </a:endParaRPr>
        </a:p>
      </dgm:t>
    </dgm:pt>
    <dgm:pt modelId="{7BC0CD08-3391-4686-9E0B-0AD68D419648}">
      <dgm:prSet phldrT="[Tex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2"/>
            </a:gs>
            <a:gs pos="50000">
              <a:schemeClr val="accent2">
                <a:lumMod val="90000"/>
              </a:schemeClr>
            </a:gs>
            <a:gs pos="100000">
              <a:schemeClr val="accent3">
                <a:lumMod val="40000"/>
                <a:lumOff val="60000"/>
              </a:schemeClr>
            </a:gs>
          </a:gsLst>
        </a:gradFill>
        <a:ln>
          <a:solidFill>
            <a:schemeClr val="accent1">
              <a:lumMod val="40000"/>
              <a:lumOff val="60000"/>
            </a:schemeClr>
          </a:solidFill>
        </a:ln>
      </dgm:spPr>
      <dgm:t>
        <a:bodyPr/>
        <a:lstStyle/>
        <a:p>
          <a:r>
            <a:rPr lang="de-DE" sz="2200" dirty="0">
              <a:solidFill>
                <a:schemeClr val="tx1"/>
              </a:solidFill>
              <a:latin typeface="+mn-lt"/>
              <a:cs typeface="Lucida Sans Unicode" panose="020B0602030504020204" pitchFamily="34" charset="0"/>
            </a:rPr>
            <a:t>Symptome des Kindes</a:t>
          </a:r>
        </a:p>
      </dgm:t>
    </dgm:pt>
    <dgm:pt modelId="{8617E7FD-A2FC-488C-B683-3B57A09A4E05}" type="parTrans" cxnId="{E6D7E1CE-7D52-44CC-9FFB-5C1588CD1BAA}">
      <dgm:prSet/>
      <dgm:spPr/>
      <dgm:t>
        <a:bodyPr/>
        <a:lstStyle/>
        <a:p>
          <a:endParaRPr lang="de-DE" sz="2200">
            <a:solidFill>
              <a:schemeClr val="tx1"/>
            </a:solidFill>
            <a:latin typeface="+mn-lt"/>
          </a:endParaRPr>
        </a:p>
      </dgm:t>
    </dgm:pt>
    <dgm:pt modelId="{381BC280-53E3-4935-97DC-D8C7E625CC6E}" type="sibTrans" cxnId="{E6D7E1CE-7D52-44CC-9FFB-5C1588CD1BAA}">
      <dgm:prSet/>
      <dgm:spPr/>
      <dgm:t>
        <a:bodyPr/>
        <a:lstStyle/>
        <a:p>
          <a:endParaRPr lang="de-DE" sz="2200">
            <a:solidFill>
              <a:schemeClr val="tx1"/>
            </a:solidFill>
            <a:latin typeface="+mn-lt"/>
          </a:endParaRPr>
        </a:p>
      </dgm:t>
    </dgm:pt>
    <dgm:pt modelId="{9366D521-9B85-42B6-9108-02289AD03D86}">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2"/>
            </a:gs>
            <a:gs pos="50000">
              <a:schemeClr val="accent2">
                <a:lumMod val="90000"/>
              </a:schemeClr>
            </a:gs>
            <a:gs pos="100000">
              <a:schemeClr val="accent3">
                <a:lumMod val="40000"/>
                <a:lumOff val="60000"/>
              </a:schemeClr>
            </a:gs>
          </a:gsLst>
        </a:gradFill>
        <a:ln>
          <a:solidFill>
            <a:schemeClr val="accent1">
              <a:lumMod val="40000"/>
              <a:lumOff val="60000"/>
            </a:schemeClr>
          </a:solidFill>
        </a:ln>
      </dgm:spPr>
      <dgm:t>
        <a:bodyPr/>
        <a:lstStyle/>
        <a:p>
          <a:r>
            <a:rPr lang="de-DE" sz="2200" dirty="0">
              <a:solidFill>
                <a:schemeClr val="tx1"/>
              </a:solidFill>
              <a:latin typeface="+mn-lt"/>
              <a:cs typeface="Lucida Sans Unicode" panose="020B0602030504020204" pitchFamily="34" charset="0"/>
            </a:rPr>
            <a:t>Entwicklung des Kindes</a:t>
          </a:r>
        </a:p>
      </dgm:t>
    </dgm:pt>
    <dgm:pt modelId="{8A793C30-D874-4D1F-8DC3-813ABDFAE426}" type="parTrans" cxnId="{E963A467-F906-46C9-B8F6-5984EDBF1AD1}">
      <dgm:prSet/>
      <dgm:spPr/>
      <dgm:t>
        <a:bodyPr/>
        <a:lstStyle/>
        <a:p>
          <a:endParaRPr lang="de-DE" sz="2200">
            <a:solidFill>
              <a:schemeClr val="tx1"/>
            </a:solidFill>
            <a:latin typeface="+mn-lt"/>
          </a:endParaRPr>
        </a:p>
      </dgm:t>
    </dgm:pt>
    <dgm:pt modelId="{97C37A4F-0944-4786-86B9-7813E76E97A4}" type="sibTrans" cxnId="{E963A467-F906-46C9-B8F6-5984EDBF1AD1}">
      <dgm:prSet/>
      <dgm:spPr/>
      <dgm:t>
        <a:bodyPr/>
        <a:lstStyle/>
        <a:p>
          <a:endParaRPr lang="de-DE" sz="2200">
            <a:solidFill>
              <a:schemeClr val="tx1"/>
            </a:solidFill>
            <a:latin typeface="+mn-lt"/>
          </a:endParaRPr>
        </a:p>
      </dgm:t>
    </dgm:pt>
    <dgm:pt modelId="{66090330-F665-40A3-BA7F-0093419147A0}">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2"/>
            </a:gs>
            <a:gs pos="50000">
              <a:schemeClr val="accent2">
                <a:lumMod val="90000"/>
              </a:schemeClr>
            </a:gs>
            <a:gs pos="100000">
              <a:schemeClr val="accent3">
                <a:lumMod val="40000"/>
                <a:lumOff val="60000"/>
              </a:schemeClr>
            </a:gs>
          </a:gsLst>
        </a:gradFill>
        <a:ln>
          <a:solidFill>
            <a:schemeClr val="accent1">
              <a:lumMod val="40000"/>
              <a:lumOff val="60000"/>
            </a:schemeClr>
          </a:solidFill>
        </a:ln>
      </dgm:spPr>
      <dgm:t>
        <a:bodyPr/>
        <a:lstStyle/>
        <a:p>
          <a:r>
            <a:rPr lang="de-DE" sz="2200" dirty="0">
              <a:solidFill>
                <a:schemeClr val="tx1"/>
              </a:solidFill>
              <a:latin typeface="+mn-lt"/>
              <a:cs typeface="Lucida Sans Unicode" panose="020B0602030504020204" pitchFamily="34" charset="0"/>
            </a:rPr>
            <a:t>Beziehung Kind – Bezugsperson </a:t>
          </a:r>
        </a:p>
      </dgm:t>
    </dgm:pt>
    <dgm:pt modelId="{01B934B7-8D70-4825-B21D-8743B3A1E79D}" type="parTrans" cxnId="{95162EB3-FC59-4655-92D3-F512458AADE7}">
      <dgm:prSet/>
      <dgm:spPr/>
      <dgm:t>
        <a:bodyPr/>
        <a:lstStyle/>
        <a:p>
          <a:endParaRPr lang="de-DE" sz="2200">
            <a:solidFill>
              <a:schemeClr val="tx1"/>
            </a:solidFill>
            <a:latin typeface="+mn-lt"/>
          </a:endParaRPr>
        </a:p>
      </dgm:t>
    </dgm:pt>
    <dgm:pt modelId="{16D362F7-C4C6-4EAC-ACB4-A45537B0191C}" type="sibTrans" cxnId="{95162EB3-FC59-4655-92D3-F512458AADE7}">
      <dgm:prSet/>
      <dgm:spPr/>
      <dgm:t>
        <a:bodyPr/>
        <a:lstStyle/>
        <a:p>
          <a:endParaRPr lang="de-DE" sz="2200">
            <a:solidFill>
              <a:schemeClr val="tx1"/>
            </a:solidFill>
            <a:latin typeface="+mn-lt"/>
          </a:endParaRPr>
        </a:p>
      </dgm:t>
    </dgm:pt>
    <dgm:pt modelId="{B1F041E4-194F-4FE7-A869-161E729DEE86}">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2"/>
            </a:gs>
            <a:gs pos="50000">
              <a:schemeClr val="accent2">
                <a:lumMod val="90000"/>
              </a:schemeClr>
            </a:gs>
            <a:gs pos="100000">
              <a:schemeClr val="accent3">
                <a:lumMod val="40000"/>
                <a:lumOff val="60000"/>
              </a:schemeClr>
            </a:gs>
          </a:gsLst>
        </a:gradFill>
        <a:ln>
          <a:solidFill>
            <a:schemeClr val="accent1">
              <a:lumMod val="40000"/>
              <a:lumOff val="60000"/>
            </a:schemeClr>
          </a:solidFill>
        </a:ln>
      </dgm:spPr>
      <dgm:t>
        <a:bodyPr/>
        <a:lstStyle/>
        <a:p>
          <a:r>
            <a:rPr lang="de-DE" sz="2200" dirty="0">
              <a:solidFill>
                <a:schemeClr val="tx1"/>
              </a:solidFill>
              <a:latin typeface="+mn-lt"/>
              <a:cs typeface="Lucida Sans Unicode" panose="020B0602030504020204" pitchFamily="34" charset="0"/>
            </a:rPr>
            <a:t>Lebensumfeld des Kindes </a:t>
          </a:r>
        </a:p>
      </dgm:t>
    </dgm:pt>
    <dgm:pt modelId="{AD6E9751-5DBE-4129-B227-6F4607A6B4BD}" type="parTrans" cxnId="{6530DE1B-DC41-489E-9F23-A3625ECB219E}">
      <dgm:prSet/>
      <dgm:spPr/>
      <dgm:t>
        <a:bodyPr/>
        <a:lstStyle/>
        <a:p>
          <a:endParaRPr lang="de-DE" sz="2200">
            <a:solidFill>
              <a:schemeClr val="tx1"/>
            </a:solidFill>
            <a:latin typeface="+mn-lt"/>
          </a:endParaRPr>
        </a:p>
      </dgm:t>
    </dgm:pt>
    <dgm:pt modelId="{A81F9C4F-A647-432D-BDB6-5E712FDAFCD5}" type="sibTrans" cxnId="{6530DE1B-DC41-489E-9F23-A3625ECB219E}">
      <dgm:prSet/>
      <dgm:spPr/>
      <dgm:t>
        <a:bodyPr/>
        <a:lstStyle/>
        <a:p>
          <a:endParaRPr lang="de-DE" sz="2200">
            <a:solidFill>
              <a:schemeClr val="tx1"/>
            </a:solidFill>
            <a:latin typeface="+mn-lt"/>
          </a:endParaRPr>
        </a:p>
      </dgm:t>
    </dgm:pt>
    <dgm:pt modelId="{5CBEC1F4-E090-41CD-B8E5-50E6026065A9}" type="pres">
      <dgm:prSet presAssocID="{E3D1DD26-6744-49CF-8861-A1D0241AF509}" presName="linearFlow" presStyleCnt="0">
        <dgm:presLayoutVars>
          <dgm:dir/>
          <dgm:resizeHandles val="exact"/>
        </dgm:presLayoutVars>
      </dgm:prSet>
      <dgm:spPr/>
    </dgm:pt>
    <dgm:pt modelId="{FA7DF86E-E5FC-497B-B5E7-09739E14D486}" type="pres">
      <dgm:prSet presAssocID="{DE9ED4F1-EB66-4EAC-BA63-DC0442F9B67C}" presName="composite" presStyleCnt="0"/>
      <dgm:spPr/>
    </dgm:pt>
    <dgm:pt modelId="{6C8FA7EF-B105-43CE-B059-03F9FB0AC396}" type="pres">
      <dgm:prSet presAssocID="{DE9ED4F1-EB66-4EAC-BA63-DC0442F9B67C}" presName="imgShp"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58D198A4-FE61-4124-88E7-2C3B90A02FD7}" type="pres">
      <dgm:prSet presAssocID="{DE9ED4F1-EB66-4EAC-BA63-DC0442F9B67C}" presName="txShp" presStyleLbl="node1" presStyleIdx="0" presStyleCnt="6" custLinFactNeighborX="-126" custLinFactNeighborY="19158">
        <dgm:presLayoutVars>
          <dgm:bulletEnabled val="1"/>
        </dgm:presLayoutVars>
      </dgm:prSet>
      <dgm:spPr/>
      <dgm:t>
        <a:bodyPr/>
        <a:lstStyle/>
        <a:p>
          <a:endParaRPr lang="de-DE"/>
        </a:p>
      </dgm:t>
    </dgm:pt>
    <dgm:pt modelId="{B220B5CE-E288-4453-B506-06D3B6264947}" type="pres">
      <dgm:prSet presAssocID="{99B95D04-2EFE-4908-BE98-DB7ED58AB695}" presName="spacing" presStyleCnt="0"/>
      <dgm:spPr/>
    </dgm:pt>
    <dgm:pt modelId="{72191AED-98E3-42EA-BF6E-98CDAEABB637}" type="pres">
      <dgm:prSet presAssocID="{7201BEB0-DA1E-48BA-859C-8AF1035B0931}" presName="composite" presStyleCnt="0"/>
      <dgm:spPr/>
    </dgm:pt>
    <dgm:pt modelId="{B02DEA5B-C1E2-42FB-9147-A623F818B711}" type="pres">
      <dgm:prSet presAssocID="{7201BEB0-DA1E-48BA-859C-8AF1035B0931}" presName="imgShp"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pt>
    <dgm:pt modelId="{9B15D8F6-8B4D-4982-9A61-E032F81D44BD}" type="pres">
      <dgm:prSet presAssocID="{7201BEB0-DA1E-48BA-859C-8AF1035B0931}" presName="txShp" presStyleLbl="node1" presStyleIdx="1" presStyleCnt="6" custLinFactNeighborX="-126" custLinFactNeighborY="19158">
        <dgm:presLayoutVars>
          <dgm:bulletEnabled val="1"/>
        </dgm:presLayoutVars>
      </dgm:prSet>
      <dgm:spPr/>
      <dgm:t>
        <a:bodyPr/>
        <a:lstStyle/>
        <a:p>
          <a:endParaRPr lang="de-DE"/>
        </a:p>
      </dgm:t>
    </dgm:pt>
    <dgm:pt modelId="{D7F4996B-4B7C-41D1-A9FA-22244D5431B9}" type="pres">
      <dgm:prSet presAssocID="{BAC68C4F-1886-4060-B564-84B83F7E7BF6}" presName="spacing" presStyleCnt="0"/>
      <dgm:spPr/>
    </dgm:pt>
    <dgm:pt modelId="{DC77D8A4-EF70-46A6-8B6E-E743BA2A9197}" type="pres">
      <dgm:prSet presAssocID="{7BC0CD08-3391-4686-9E0B-0AD68D419648}" presName="composite" presStyleCnt="0"/>
      <dgm:spPr/>
    </dgm:pt>
    <dgm:pt modelId="{4D2CEC69-ADA8-4AEE-8B89-EDB93A0AC654}" type="pres">
      <dgm:prSet presAssocID="{7BC0CD08-3391-4686-9E0B-0AD68D419648}" presName="imgShp"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dgm:spPr>
    </dgm:pt>
    <dgm:pt modelId="{2110ADCF-A3C2-458A-9895-EB0759B49B44}" type="pres">
      <dgm:prSet presAssocID="{7BC0CD08-3391-4686-9E0B-0AD68D419648}" presName="txShp" presStyleLbl="node1" presStyleIdx="2" presStyleCnt="6" custLinFactNeighborX="-126" custLinFactNeighborY="19158">
        <dgm:presLayoutVars>
          <dgm:bulletEnabled val="1"/>
        </dgm:presLayoutVars>
      </dgm:prSet>
      <dgm:spPr/>
      <dgm:t>
        <a:bodyPr/>
        <a:lstStyle/>
        <a:p>
          <a:endParaRPr lang="de-DE"/>
        </a:p>
      </dgm:t>
    </dgm:pt>
    <dgm:pt modelId="{5253E3FC-5BFE-492F-B0E1-55E00A28A688}" type="pres">
      <dgm:prSet presAssocID="{381BC280-53E3-4935-97DC-D8C7E625CC6E}" presName="spacing" presStyleCnt="0"/>
      <dgm:spPr/>
    </dgm:pt>
    <dgm:pt modelId="{BB4280F4-99D6-4BBE-A19A-5983BD1CA678}" type="pres">
      <dgm:prSet presAssocID="{9366D521-9B85-42B6-9108-02289AD03D86}" presName="composite" presStyleCnt="0"/>
      <dgm:spPr/>
    </dgm:pt>
    <dgm:pt modelId="{FA73DCEC-C37C-4A56-9E5F-67331087DCAD}" type="pres">
      <dgm:prSet presAssocID="{9366D521-9B85-42B6-9108-02289AD03D86}" presName="imgShp"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EA39880-69D4-443E-835F-565F932209D9}" type="pres">
      <dgm:prSet presAssocID="{9366D521-9B85-42B6-9108-02289AD03D86}" presName="txShp" presStyleLbl="node1" presStyleIdx="3" presStyleCnt="6" custLinFactNeighborX="-126" custLinFactNeighborY="19158">
        <dgm:presLayoutVars>
          <dgm:bulletEnabled val="1"/>
        </dgm:presLayoutVars>
      </dgm:prSet>
      <dgm:spPr/>
      <dgm:t>
        <a:bodyPr/>
        <a:lstStyle/>
        <a:p>
          <a:endParaRPr lang="de-DE"/>
        </a:p>
      </dgm:t>
    </dgm:pt>
    <dgm:pt modelId="{AF25588A-C52D-4696-8403-EB7E1603A09B}" type="pres">
      <dgm:prSet presAssocID="{97C37A4F-0944-4786-86B9-7813E76E97A4}" presName="spacing" presStyleCnt="0"/>
      <dgm:spPr/>
    </dgm:pt>
    <dgm:pt modelId="{1D767467-890B-4468-8B74-7ABF7A62BDE4}" type="pres">
      <dgm:prSet presAssocID="{66090330-F665-40A3-BA7F-0093419147A0}" presName="composite" presStyleCnt="0"/>
      <dgm:spPr/>
    </dgm:pt>
    <dgm:pt modelId="{A919820B-D655-479D-AE17-4ED726A4CE27}" type="pres">
      <dgm:prSet presAssocID="{66090330-F665-40A3-BA7F-0093419147A0}" presName="imgShp"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pt>
    <dgm:pt modelId="{BC8C2113-1514-4F7A-BCE4-8EF201E62397}" type="pres">
      <dgm:prSet presAssocID="{66090330-F665-40A3-BA7F-0093419147A0}" presName="txShp" presStyleLbl="node1" presStyleIdx="4" presStyleCnt="6" custLinFactNeighborX="-126" custLinFactNeighborY="10583">
        <dgm:presLayoutVars>
          <dgm:bulletEnabled val="1"/>
        </dgm:presLayoutVars>
      </dgm:prSet>
      <dgm:spPr/>
      <dgm:t>
        <a:bodyPr/>
        <a:lstStyle/>
        <a:p>
          <a:endParaRPr lang="de-DE"/>
        </a:p>
      </dgm:t>
    </dgm:pt>
    <dgm:pt modelId="{4C192CAB-ECF5-4C94-AFDA-89F65C9E55FC}" type="pres">
      <dgm:prSet presAssocID="{16D362F7-C4C6-4EAC-ACB4-A45537B0191C}" presName="spacing" presStyleCnt="0"/>
      <dgm:spPr/>
    </dgm:pt>
    <dgm:pt modelId="{7423268C-C960-4AE0-8784-21E0B5A317B8}" type="pres">
      <dgm:prSet presAssocID="{B1F041E4-194F-4FE7-A869-161E729DEE86}" presName="composite" presStyleCnt="0"/>
      <dgm:spPr/>
    </dgm:pt>
    <dgm:pt modelId="{31CB40C8-19FA-43F7-93F6-DDCA04C8290E}" type="pres">
      <dgm:prSet presAssocID="{B1F041E4-194F-4FE7-A869-161E729DEE86}" presName="imgShp"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7000" r="-17000"/>
          </a:stretch>
        </a:blipFill>
      </dgm:spPr>
    </dgm:pt>
    <dgm:pt modelId="{2EE9AFD4-E649-4E8D-8C0C-CA67C7D9E4E7}" type="pres">
      <dgm:prSet presAssocID="{B1F041E4-194F-4FE7-A869-161E729DEE86}" presName="txShp" presStyleLbl="node1" presStyleIdx="5" presStyleCnt="6" custLinFactNeighborX="-126" custLinFactNeighborY="664">
        <dgm:presLayoutVars>
          <dgm:bulletEnabled val="1"/>
        </dgm:presLayoutVars>
      </dgm:prSet>
      <dgm:spPr/>
      <dgm:t>
        <a:bodyPr/>
        <a:lstStyle/>
        <a:p>
          <a:endParaRPr lang="de-DE"/>
        </a:p>
      </dgm:t>
    </dgm:pt>
  </dgm:ptLst>
  <dgm:cxnLst>
    <dgm:cxn modelId="{5D395581-3271-403D-910F-54F4D08DB73C}" type="presOf" srcId="{9366D521-9B85-42B6-9108-02289AD03D86}" destId="{2EA39880-69D4-443E-835F-565F932209D9}" srcOrd="0" destOrd="0" presId="urn:microsoft.com/office/officeart/2005/8/layout/vList3"/>
    <dgm:cxn modelId="{9DF9CF4A-8D76-4ACF-B159-A6454D88F970}" type="presOf" srcId="{7201BEB0-DA1E-48BA-859C-8AF1035B0931}" destId="{9B15D8F6-8B4D-4982-9A61-E032F81D44BD}" srcOrd="0" destOrd="0" presId="urn:microsoft.com/office/officeart/2005/8/layout/vList3"/>
    <dgm:cxn modelId="{7F939E15-BE66-4451-8E7F-34BDF6A6D634}" srcId="{E3D1DD26-6744-49CF-8861-A1D0241AF509}" destId="{7201BEB0-DA1E-48BA-859C-8AF1035B0931}" srcOrd="1" destOrd="0" parTransId="{C78FBCD3-A58D-4C2C-8A19-74829DA4F7B9}" sibTransId="{BAC68C4F-1886-4060-B564-84B83F7E7BF6}"/>
    <dgm:cxn modelId="{F722D47C-C175-4287-8078-9B8F89C15802}" type="presOf" srcId="{DE9ED4F1-EB66-4EAC-BA63-DC0442F9B67C}" destId="{58D198A4-FE61-4124-88E7-2C3B90A02FD7}" srcOrd="0" destOrd="0" presId="urn:microsoft.com/office/officeart/2005/8/layout/vList3"/>
    <dgm:cxn modelId="{95162EB3-FC59-4655-92D3-F512458AADE7}" srcId="{E3D1DD26-6744-49CF-8861-A1D0241AF509}" destId="{66090330-F665-40A3-BA7F-0093419147A0}" srcOrd="4" destOrd="0" parTransId="{01B934B7-8D70-4825-B21D-8743B3A1E79D}" sibTransId="{16D362F7-C4C6-4EAC-ACB4-A45537B0191C}"/>
    <dgm:cxn modelId="{2E1681A7-CF23-4DC3-8062-DA16A8FEAE21}" type="presOf" srcId="{7BC0CD08-3391-4686-9E0B-0AD68D419648}" destId="{2110ADCF-A3C2-458A-9895-EB0759B49B44}" srcOrd="0" destOrd="0" presId="urn:microsoft.com/office/officeart/2005/8/layout/vList3"/>
    <dgm:cxn modelId="{A4E2E00E-1D51-43A9-876D-3B2ED1AF6D99}" srcId="{E3D1DD26-6744-49CF-8861-A1D0241AF509}" destId="{DE9ED4F1-EB66-4EAC-BA63-DC0442F9B67C}" srcOrd="0" destOrd="0" parTransId="{F27ED2AE-3CAF-4E2B-A5FE-72BE3A0C2E32}" sibTransId="{99B95D04-2EFE-4908-BE98-DB7ED58AB695}"/>
    <dgm:cxn modelId="{56C43A7F-3DC4-4BB5-9F71-696F8DF2E9B8}" type="presOf" srcId="{B1F041E4-194F-4FE7-A869-161E729DEE86}" destId="{2EE9AFD4-E649-4E8D-8C0C-CA67C7D9E4E7}" srcOrd="0" destOrd="0" presId="urn:microsoft.com/office/officeart/2005/8/layout/vList3"/>
    <dgm:cxn modelId="{E6D7E1CE-7D52-44CC-9FFB-5C1588CD1BAA}" srcId="{E3D1DD26-6744-49CF-8861-A1D0241AF509}" destId="{7BC0CD08-3391-4686-9E0B-0AD68D419648}" srcOrd="2" destOrd="0" parTransId="{8617E7FD-A2FC-488C-B683-3B57A09A4E05}" sibTransId="{381BC280-53E3-4935-97DC-D8C7E625CC6E}"/>
    <dgm:cxn modelId="{E963A467-F906-46C9-B8F6-5984EDBF1AD1}" srcId="{E3D1DD26-6744-49CF-8861-A1D0241AF509}" destId="{9366D521-9B85-42B6-9108-02289AD03D86}" srcOrd="3" destOrd="0" parTransId="{8A793C30-D874-4D1F-8DC3-813ABDFAE426}" sibTransId="{97C37A4F-0944-4786-86B9-7813E76E97A4}"/>
    <dgm:cxn modelId="{F1F8A331-D2BE-40A9-B562-FD69C94A0D77}" type="presOf" srcId="{E3D1DD26-6744-49CF-8861-A1D0241AF509}" destId="{5CBEC1F4-E090-41CD-B8E5-50E6026065A9}" srcOrd="0" destOrd="0" presId="urn:microsoft.com/office/officeart/2005/8/layout/vList3"/>
    <dgm:cxn modelId="{12228890-E274-4769-9372-C8F1DFBD6413}" type="presOf" srcId="{66090330-F665-40A3-BA7F-0093419147A0}" destId="{BC8C2113-1514-4F7A-BCE4-8EF201E62397}" srcOrd="0" destOrd="0" presId="urn:microsoft.com/office/officeart/2005/8/layout/vList3"/>
    <dgm:cxn modelId="{6530DE1B-DC41-489E-9F23-A3625ECB219E}" srcId="{E3D1DD26-6744-49CF-8861-A1D0241AF509}" destId="{B1F041E4-194F-4FE7-A869-161E729DEE86}" srcOrd="5" destOrd="0" parTransId="{AD6E9751-5DBE-4129-B227-6F4607A6B4BD}" sibTransId="{A81F9C4F-A647-432D-BDB6-5E712FDAFCD5}"/>
    <dgm:cxn modelId="{269F7492-F27A-401A-95F4-C878D0E14F23}" type="presParOf" srcId="{5CBEC1F4-E090-41CD-B8E5-50E6026065A9}" destId="{FA7DF86E-E5FC-497B-B5E7-09739E14D486}" srcOrd="0" destOrd="0" presId="urn:microsoft.com/office/officeart/2005/8/layout/vList3"/>
    <dgm:cxn modelId="{28C21FF7-5FF0-45F8-9A06-B46337523C39}" type="presParOf" srcId="{FA7DF86E-E5FC-497B-B5E7-09739E14D486}" destId="{6C8FA7EF-B105-43CE-B059-03F9FB0AC396}" srcOrd="0" destOrd="0" presId="urn:microsoft.com/office/officeart/2005/8/layout/vList3"/>
    <dgm:cxn modelId="{7016088E-28D3-4433-8E14-41641276B09B}" type="presParOf" srcId="{FA7DF86E-E5FC-497B-B5E7-09739E14D486}" destId="{58D198A4-FE61-4124-88E7-2C3B90A02FD7}" srcOrd="1" destOrd="0" presId="urn:microsoft.com/office/officeart/2005/8/layout/vList3"/>
    <dgm:cxn modelId="{73C17CF8-4EC4-4F0F-9364-DB9B76914F5A}" type="presParOf" srcId="{5CBEC1F4-E090-41CD-B8E5-50E6026065A9}" destId="{B220B5CE-E288-4453-B506-06D3B6264947}" srcOrd="1" destOrd="0" presId="urn:microsoft.com/office/officeart/2005/8/layout/vList3"/>
    <dgm:cxn modelId="{B58EE851-812A-4460-974A-0E00C38AE79D}" type="presParOf" srcId="{5CBEC1F4-E090-41CD-B8E5-50E6026065A9}" destId="{72191AED-98E3-42EA-BF6E-98CDAEABB637}" srcOrd="2" destOrd="0" presId="urn:microsoft.com/office/officeart/2005/8/layout/vList3"/>
    <dgm:cxn modelId="{CF563C93-51E2-4293-BE6D-AB8033A3E4A7}" type="presParOf" srcId="{72191AED-98E3-42EA-BF6E-98CDAEABB637}" destId="{B02DEA5B-C1E2-42FB-9147-A623F818B711}" srcOrd="0" destOrd="0" presId="urn:microsoft.com/office/officeart/2005/8/layout/vList3"/>
    <dgm:cxn modelId="{C0CE4DE9-8383-4BF5-B0E6-B5E5C0C7FF18}" type="presParOf" srcId="{72191AED-98E3-42EA-BF6E-98CDAEABB637}" destId="{9B15D8F6-8B4D-4982-9A61-E032F81D44BD}" srcOrd="1" destOrd="0" presId="urn:microsoft.com/office/officeart/2005/8/layout/vList3"/>
    <dgm:cxn modelId="{11EF1E5E-0D4D-4B2E-A0E9-A2F5F4B55253}" type="presParOf" srcId="{5CBEC1F4-E090-41CD-B8E5-50E6026065A9}" destId="{D7F4996B-4B7C-41D1-A9FA-22244D5431B9}" srcOrd="3" destOrd="0" presId="urn:microsoft.com/office/officeart/2005/8/layout/vList3"/>
    <dgm:cxn modelId="{6EA06C51-F1EC-457F-846E-256F326D2F33}" type="presParOf" srcId="{5CBEC1F4-E090-41CD-B8E5-50E6026065A9}" destId="{DC77D8A4-EF70-46A6-8B6E-E743BA2A9197}" srcOrd="4" destOrd="0" presId="urn:microsoft.com/office/officeart/2005/8/layout/vList3"/>
    <dgm:cxn modelId="{B20F2113-E01A-424A-8068-B2E84335CC18}" type="presParOf" srcId="{DC77D8A4-EF70-46A6-8B6E-E743BA2A9197}" destId="{4D2CEC69-ADA8-4AEE-8B89-EDB93A0AC654}" srcOrd="0" destOrd="0" presId="urn:microsoft.com/office/officeart/2005/8/layout/vList3"/>
    <dgm:cxn modelId="{161ABBE9-C5D2-4D68-B854-1B5FF59197C6}" type="presParOf" srcId="{DC77D8A4-EF70-46A6-8B6E-E743BA2A9197}" destId="{2110ADCF-A3C2-458A-9895-EB0759B49B44}" srcOrd="1" destOrd="0" presId="urn:microsoft.com/office/officeart/2005/8/layout/vList3"/>
    <dgm:cxn modelId="{09463EBF-1643-4A98-8F9D-CC5F8F65CBA3}" type="presParOf" srcId="{5CBEC1F4-E090-41CD-B8E5-50E6026065A9}" destId="{5253E3FC-5BFE-492F-B0E1-55E00A28A688}" srcOrd="5" destOrd="0" presId="urn:microsoft.com/office/officeart/2005/8/layout/vList3"/>
    <dgm:cxn modelId="{400D8CC4-3B75-4559-B6A2-964841CBD38E}" type="presParOf" srcId="{5CBEC1F4-E090-41CD-B8E5-50E6026065A9}" destId="{BB4280F4-99D6-4BBE-A19A-5983BD1CA678}" srcOrd="6" destOrd="0" presId="urn:microsoft.com/office/officeart/2005/8/layout/vList3"/>
    <dgm:cxn modelId="{D4B0916C-4537-48AF-9D7B-12D8FF46983D}" type="presParOf" srcId="{BB4280F4-99D6-4BBE-A19A-5983BD1CA678}" destId="{FA73DCEC-C37C-4A56-9E5F-67331087DCAD}" srcOrd="0" destOrd="0" presId="urn:microsoft.com/office/officeart/2005/8/layout/vList3"/>
    <dgm:cxn modelId="{23F97ACB-CEF2-4BD0-AA4F-D78843A414C6}" type="presParOf" srcId="{BB4280F4-99D6-4BBE-A19A-5983BD1CA678}" destId="{2EA39880-69D4-443E-835F-565F932209D9}" srcOrd="1" destOrd="0" presId="urn:microsoft.com/office/officeart/2005/8/layout/vList3"/>
    <dgm:cxn modelId="{5FED0BBD-D7F5-432D-B8BD-A938DE663106}" type="presParOf" srcId="{5CBEC1F4-E090-41CD-B8E5-50E6026065A9}" destId="{AF25588A-C52D-4696-8403-EB7E1603A09B}" srcOrd="7" destOrd="0" presId="urn:microsoft.com/office/officeart/2005/8/layout/vList3"/>
    <dgm:cxn modelId="{AEC80858-1D6D-4302-9BC1-B360BBC38326}" type="presParOf" srcId="{5CBEC1F4-E090-41CD-B8E5-50E6026065A9}" destId="{1D767467-890B-4468-8B74-7ABF7A62BDE4}" srcOrd="8" destOrd="0" presId="urn:microsoft.com/office/officeart/2005/8/layout/vList3"/>
    <dgm:cxn modelId="{E98FC5E7-ADC3-4465-9ECF-3438B80F2129}" type="presParOf" srcId="{1D767467-890B-4468-8B74-7ABF7A62BDE4}" destId="{A919820B-D655-479D-AE17-4ED726A4CE27}" srcOrd="0" destOrd="0" presId="urn:microsoft.com/office/officeart/2005/8/layout/vList3"/>
    <dgm:cxn modelId="{62B1BACF-61D4-4740-9296-F455D7B0AAAD}" type="presParOf" srcId="{1D767467-890B-4468-8B74-7ABF7A62BDE4}" destId="{BC8C2113-1514-4F7A-BCE4-8EF201E62397}" srcOrd="1" destOrd="0" presId="urn:microsoft.com/office/officeart/2005/8/layout/vList3"/>
    <dgm:cxn modelId="{11250B7B-6616-42F7-AE2D-0DBFF52C5AEF}" type="presParOf" srcId="{5CBEC1F4-E090-41CD-B8E5-50E6026065A9}" destId="{4C192CAB-ECF5-4C94-AFDA-89F65C9E55FC}" srcOrd="9" destOrd="0" presId="urn:microsoft.com/office/officeart/2005/8/layout/vList3"/>
    <dgm:cxn modelId="{08B79BF6-9089-493D-8F25-168F321E955D}" type="presParOf" srcId="{5CBEC1F4-E090-41CD-B8E5-50E6026065A9}" destId="{7423268C-C960-4AE0-8784-21E0B5A317B8}" srcOrd="10" destOrd="0" presId="urn:microsoft.com/office/officeart/2005/8/layout/vList3"/>
    <dgm:cxn modelId="{61EE85B9-8BB7-4D56-A9AD-4E195E704704}" type="presParOf" srcId="{7423268C-C960-4AE0-8784-21E0B5A317B8}" destId="{31CB40C8-19FA-43F7-93F6-DDCA04C8290E}" srcOrd="0" destOrd="0" presId="urn:microsoft.com/office/officeart/2005/8/layout/vList3"/>
    <dgm:cxn modelId="{FA3040B3-190F-4CA4-87A3-69F7438DFD44}" type="presParOf" srcId="{7423268C-C960-4AE0-8784-21E0B5A317B8}" destId="{2EE9AFD4-E649-4E8D-8C0C-CA67C7D9E4E7}" srcOrd="1" destOrd="0" presId="urn:microsoft.com/office/officeart/2005/8/layout/vList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56A6E1-8A81-484B-B142-84E9265D45C4}" type="doc">
      <dgm:prSet loTypeId="urn:microsoft.com/office/officeart/2005/8/layout/StepDownProcess" loCatId="process" qsTypeId="urn:microsoft.com/office/officeart/2005/8/quickstyle/simple1" qsCatId="simple" csTypeId="urn:microsoft.com/office/officeart/2005/8/colors/accent6_1" csCatId="accent6" phldr="1"/>
      <dgm:spPr/>
      <dgm:t>
        <a:bodyPr/>
        <a:lstStyle/>
        <a:p>
          <a:endParaRPr lang="de-DE"/>
        </a:p>
      </dgm:t>
    </dgm:pt>
    <dgm:pt modelId="{26AAAC97-FDAD-49FA-BFC6-E2A21B68B47E}">
      <dgm:prSet phldrT="[Text]" custT="1"/>
      <dgm:spPr>
        <a:ln>
          <a:solidFill>
            <a:schemeClr val="accent2">
              <a:lumMod val="50000"/>
            </a:schemeClr>
          </a:solidFill>
        </a:ln>
      </dgm:spPr>
      <dgm:t>
        <a:bodyPr/>
        <a:lstStyle/>
        <a:p>
          <a:r>
            <a:rPr lang="de-DE" sz="2200" dirty="0" smtClean="0">
              <a:latin typeface="+mn-lt"/>
            </a:rPr>
            <a:t>1. Wahrnehmen </a:t>
          </a:r>
          <a:endParaRPr lang="de-DE" sz="2200" dirty="0">
            <a:latin typeface="+mn-lt"/>
          </a:endParaRPr>
        </a:p>
      </dgm:t>
    </dgm:pt>
    <dgm:pt modelId="{E68360B8-78CD-4359-B04D-6527D775D54F}" type="parTrans" cxnId="{C0EB9C0A-42C4-4FAC-AD8B-993F11C6C8C0}">
      <dgm:prSet/>
      <dgm:spPr/>
      <dgm:t>
        <a:bodyPr/>
        <a:lstStyle/>
        <a:p>
          <a:endParaRPr lang="de-DE">
            <a:latin typeface="LucidaSan" panose="02020500000000000000"/>
          </a:endParaRPr>
        </a:p>
      </dgm:t>
    </dgm:pt>
    <dgm:pt modelId="{B8C76C03-382B-4CFA-B43F-09A163D85B95}" type="sibTrans" cxnId="{C0EB9C0A-42C4-4FAC-AD8B-993F11C6C8C0}">
      <dgm:prSet/>
      <dgm:spPr/>
      <dgm:t>
        <a:bodyPr/>
        <a:lstStyle/>
        <a:p>
          <a:endParaRPr lang="de-DE">
            <a:latin typeface="LucidaSan" panose="02020500000000000000"/>
          </a:endParaRPr>
        </a:p>
      </dgm:t>
    </dgm:pt>
    <dgm:pt modelId="{73A38A6F-4C69-4ED1-85A0-B94D9BBE7824}">
      <dgm:prSet phldrT="[Text]" custT="1"/>
      <dgm:spPr/>
      <dgm:t>
        <a:bodyPr/>
        <a:lstStyle/>
        <a:p>
          <a:r>
            <a:rPr lang="de-DE" sz="2200" dirty="0" smtClean="0">
              <a:latin typeface="+mn-lt"/>
            </a:rPr>
            <a:t>Welche Auffälligkeiten erkenne ich? </a:t>
          </a:r>
          <a:endParaRPr lang="de-DE" sz="2200" dirty="0">
            <a:latin typeface="+mn-lt"/>
          </a:endParaRPr>
        </a:p>
      </dgm:t>
    </dgm:pt>
    <dgm:pt modelId="{28FF9308-68D9-49B6-9D79-8905E4CAF1F7}" type="parTrans" cxnId="{81BA18EC-8E49-45C4-A240-5E69C69AA1FC}">
      <dgm:prSet/>
      <dgm:spPr/>
      <dgm:t>
        <a:bodyPr/>
        <a:lstStyle/>
        <a:p>
          <a:endParaRPr lang="de-DE">
            <a:latin typeface="LucidaSan" panose="02020500000000000000"/>
          </a:endParaRPr>
        </a:p>
      </dgm:t>
    </dgm:pt>
    <dgm:pt modelId="{BB31ADC6-64B2-4F14-BC57-9B78122663F9}" type="sibTrans" cxnId="{81BA18EC-8E49-45C4-A240-5E69C69AA1FC}">
      <dgm:prSet/>
      <dgm:spPr/>
      <dgm:t>
        <a:bodyPr/>
        <a:lstStyle/>
        <a:p>
          <a:endParaRPr lang="de-DE">
            <a:latin typeface="LucidaSan" panose="02020500000000000000"/>
          </a:endParaRPr>
        </a:p>
      </dgm:t>
    </dgm:pt>
    <dgm:pt modelId="{322C76D0-5EF1-4CC0-8802-6B1F7E64BA6C}">
      <dgm:prSet phldrT="[Text]" custT="1"/>
      <dgm:spPr>
        <a:ln>
          <a:solidFill>
            <a:schemeClr val="accent2">
              <a:lumMod val="50000"/>
            </a:schemeClr>
          </a:solidFill>
        </a:ln>
      </dgm:spPr>
      <dgm:t>
        <a:bodyPr/>
        <a:lstStyle/>
        <a:p>
          <a:r>
            <a:rPr lang="de-DE" sz="2200" dirty="0" smtClean="0">
              <a:latin typeface="+mn-lt"/>
            </a:rPr>
            <a:t>2. Einschätzen </a:t>
          </a:r>
          <a:endParaRPr lang="de-DE" sz="2200" dirty="0">
            <a:latin typeface="+mn-lt"/>
          </a:endParaRPr>
        </a:p>
      </dgm:t>
    </dgm:pt>
    <dgm:pt modelId="{265D2CF5-B04F-48FA-8D0C-91DD807D6C3A}" type="parTrans" cxnId="{F412B2C0-2F62-4A28-A68C-DAB23CBAC05F}">
      <dgm:prSet/>
      <dgm:spPr/>
      <dgm:t>
        <a:bodyPr/>
        <a:lstStyle/>
        <a:p>
          <a:endParaRPr lang="de-DE">
            <a:latin typeface="LucidaSan" panose="02020500000000000000"/>
          </a:endParaRPr>
        </a:p>
      </dgm:t>
    </dgm:pt>
    <dgm:pt modelId="{B02C6160-11AA-4C50-8ED3-012A7F9A125E}" type="sibTrans" cxnId="{F412B2C0-2F62-4A28-A68C-DAB23CBAC05F}">
      <dgm:prSet/>
      <dgm:spPr/>
      <dgm:t>
        <a:bodyPr/>
        <a:lstStyle/>
        <a:p>
          <a:endParaRPr lang="de-DE">
            <a:latin typeface="LucidaSan" panose="02020500000000000000"/>
          </a:endParaRPr>
        </a:p>
      </dgm:t>
    </dgm:pt>
    <dgm:pt modelId="{B5BDF674-22C2-49B0-BCCB-312B852FD94B}">
      <dgm:prSet phldrT="[Text]" custT="1"/>
      <dgm:spPr/>
      <dgm:t>
        <a:bodyPr/>
        <a:lstStyle/>
        <a:p>
          <a:r>
            <a:rPr lang="de-DE" sz="2200" dirty="0">
              <a:latin typeface="+mn-lt"/>
            </a:rPr>
            <a:t>Wie sind diese zu beurteilen? </a:t>
          </a:r>
        </a:p>
      </dgm:t>
    </dgm:pt>
    <dgm:pt modelId="{1B82C2B2-592E-4C1C-BAAE-8E7EB151B156}" type="parTrans" cxnId="{A6BE8B91-446F-40D4-8CD6-8B29FE5FEA84}">
      <dgm:prSet/>
      <dgm:spPr/>
      <dgm:t>
        <a:bodyPr/>
        <a:lstStyle/>
        <a:p>
          <a:endParaRPr lang="de-DE">
            <a:latin typeface="LucidaSan" panose="02020500000000000000"/>
          </a:endParaRPr>
        </a:p>
      </dgm:t>
    </dgm:pt>
    <dgm:pt modelId="{A30BF114-6D31-4C2E-B4C6-0A18A3BE42F3}" type="sibTrans" cxnId="{A6BE8B91-446F-40D4-8CD6-8B29FE5FEA84}">
      <dgm:prSet/>
      <dgm:spPr/>
      <dgm:t>
        <a:bodyPr/>
        <a:lstStyle/>
        <a:p>
          <a:endParaRPr lang="de-DE">
            <a:latin typeface="LucidaSan" panose="02020500000000000000"/>
          </a:endParaRPr>
        </a:p>
      </dgm:t>
    </dgm:pt>
    <dgm:pt modelId="{0BFA90FE-2A5B-4E5E-A646-39BE6EEBDA0E}">
      <dgm:prSet phldrT="[Text]" custT="1"/>
      <dgm:spPr>
        <a:ln>
          <a:solidFill>
            <a:schemeClr val="accent2">
              <a:lumMod val="50000"/>
            </a:schemeClr>
          </a:solidFill>
        </a:ln>
      </dgm:spPr>
      <dgm:t>
        <a:bodyPr/>
        <a:lstStyle/>
        <a:p>
          <a:r>
            <a:rPr lang="de-DE" sz="2200" dirty="0" smtClean="0">
              <a:latin typeface="+mn-lt"/>
            </a:rPr>
            <a:t>3. Handeln </a:t>
          </a:r>
          <a:endParaRPr lang="de-DE" sz="2200" dirty="0">
            <a:latin typeface="+mn-lt"/>
          </a:endParaRPr>
        </a:p>
      </dgm:t>
    </dgm:pt>
    <dgm:pt modelId="{BE4CB669-116C-4A56-99E4-7D983140242E}" type="parTrans" cxnId="{D6AC5687-8872-44F2-9C7F-D9F2F3AD54D8}">
      <dgm:prSet/>
      <dgm:spPr/>
      <dgm:t>
        <a:bodyPr/>
        <a:lstStyle/>
        <a:p>
          <a:endParaRPr lang="de-DE">
            <a:latin typeface="LucidaSan" panose="02020500000000000000"/>
          </a:endParaRPr>
        </a:p>
      </dgm:t>
    </dgm:pt>
    <dgm:pt modelId="{0ECA2701-EFAC-4B9A-B87D-D3BE8B193E47}" type="sibTrans" cxnId="{D6AC5687-8872-44F2-9C7F-D9F2F3AD54D8}">
      <dgm:prSet/>
      <dgm:spPr/>
      <dgm:t>
        <a:bodyPr/>
        <a:lstStyle/>
        <a:p>
          <a:endParaRPr lang="de-DE">
            <a:latin typeface="LucidaSan" panose="02020500000000000000"/>
          </a:endParaRPr>
        </a:p>
      </dgm:t>
    </dgm:pt>
    <dgm:pt modelId="{D9F5C95A-A74E-48C7-A02A-488F7BA604A6}">
      <dgm:prSet phldrT="[Text]" custT="1"/>
      <dgm:spPr/>
      <dgm:t>
        <a:bodyPr/>
        <a:lstStyle/>
        <a:p>
          <a:r>
            <a:rPr lang="de-DE" sz="2200" dirty="0">
              <a:latin typeface="+mn-lt"/>
            </a:rPr>
            <a:t>Was ist zu tun? </a:t>
          </a:r>
        </a:p>
      </dgm:t>
    </dgm:pt>
    <dgm:pt modelId="{95D83A1C-3AFC-41EB-AD7D-F89A224D7DF5}" type="parTrans" cxnId="{D6B3DF99-A992-4A79-9F49-3B49ACBCB3C4}">
      <dgm:prSet/>
      <dgm:spPr/>
      <dgm:t>
        <a:bodyPr/>
        <a:lstStyle/>
        <a:p>
          <a:endParaRPr lang="de-DE">
            <a:latin typeface="LucidaSan" panose="02020500000000000000"/>
          </a:endParaRPr>
        </a:p>
      </dgm:t>
    </dgm:pt>
    <dgm:pt modelId="{BE115A03-5029-4794-9625-6453C716DD2C}" type="sibTrans" cxnId="{D6B3DF99-A992-4A79-9F49-3B49ACBCB3C4}">
      <dgm:prSet/>
      <dgm:spPr/>
      <dgm:t>
        <a:bodyPr/>
        <a:lstStyle/>
        <a:p>
          <a:endParaRPr lang="de-DE">
            <a:latin typeface="LucidaSan" panose="02020500000000000000"/>
          </a:endParaRPr>
        </a:p>
      </dgm:t>
    </dgm:pt>
    <dgm:pt modelId="{D986DC68-B07A-4784-BCED-029D974FC8CC}" type="pres">
      <dgm:prSet presAssocID="{BF56A6E1-8A81-484B-B142-84E9265D45C4}" presName="rootnode" presStyleCnt="0">
        <dgm:presLayoutVars>
          <dgm:chMax/>
          <dgm:chPref/>
          <dgm:dir/>
          <dgm:animLvl val="lvl"/>
        </dgm:presLayoutVars>
      </dgm:prSet>
      <dgm:spPr/>
      <dgm:t>
        <a:bodyPr/>
        <a:lstStyle/>
        <a:p>
          <a:endParaRPr lang="de-DE"/>
        </a:p>
      </dgm:t>
    </dgm:pt>
    <dgm:pt modelId="{237BC879-FBC4-4A54-A6B7-8D67E7EF8B03}" type="pres">
      <dgm:prSet presAssocID="{26AAAC97-FDAD-49FA-BFC6-E2A21B68B47E}" presName="composite" presStyleCnt="0"/>
      <dgm:spPr/>
    </dgm:pt>
    <dgm:pt modelId="{A083B200-AFBC-44B0-A1D1-F0A113B0804E}" type="pres">
      <dgm:prSet presAssocID="{26AAAC97-FDAD-49FA-BFC6-E2A21B68B47E}" presName="bentUpArrow1" presStyleLbl="alignImgPlace1" presStyleIdx="0" presStyleCnt="2"/>
      <dgm:spPr>
        <a:solidFill>
          <a:schemeClr val="accent2">
            <a:lumMod val="90000"/>
          </a:schemeClr>
        </a:solidFill>
        <a:ln>
          <a:solidFill>
            <a:schemeClr val="accent2">
              <a:lumMod val="75000"/>
            </a:schemeClr>
          </a:solidFill>
        </a:ln>
      </dgm:spPr>
      <dgm:t>
        <a:bodyPr/>
        <a:lstStyle/>
        <a:p>
          <a:endParaRPr lang="de-DE"/>
        </a:p>
      </dgm:t>
    </dgm:pt>
    <dgm:pt modelId="{0ED9CDAE-A00F-4DAF-B7DC-31BBDDC77F51}" type="pres">
      <dgm:prSet presAssocID="{26AAAC97-FDAD-49FA-BFC6-E2A21B68B47E}" presName="ParentText" presStyleLbl="node1" presStyleIdx="0" presStyleCnt="3" custScaleX="135505" custLinFactNeighborX="7177">
        <dgm:presLayoutVars>
          <dgm:chMax val="1"/>
          <dgm:chPref val="1"/>
          <dgm:bulletEnabled val="1"/>
        </dgm:presLayoutVars>
      </dgm:prSet>
      <dgm:spPr/>
      <dgm:t>
        <a:bodyPr/>
        <a:lstStyle/>
        <a:p>
          <a:endParaRPr lang="de-DE"/>
        </a:p>
      </dgm:t>
    </dgm:pt>
    <dgm:pt modelId="{5BDFE389-85BB-4603-A53F-76970CCF7C05}" type="pres">
      <dgm:prSet presAssocID="{26AAAC97-FDAD-49FA-BFC6-E2A21B68B47E}" presName="ChildText" presStyleLbl="revTx" presStyleIdx="0" presStyleCnt="3" custScaleX="443772" custLinFactX="100000" custLinFactNeighborX="119831" custLinFactNeighborY="1380">
        <dgm:presLayoutVars>
          <dgm:chMax val="0"/>
          <dgm:chPref val="0"/>
          <dgm:bulletEnabled val="1"/>
        </dgm:presLayoutVars>
      </dgm:prSet>
      <dgm:spPr/>
      <dgm:t>
        <a:bodyPr/>
        <a:lstStyle/>
        <a:p>
          <a:endParaRPr lang="de-DE"/>
        </a:p>
      </dgm:t>
    </dgm:pt>
    <dgm:pt modelId="{80621965-12D1-4F5A-9926-AA9797D1A567}" type="pres">
      <dgm:prSet presAssocID="{B8C76C03-382B-4CFA-B43F-09A163D85B95}" presName="sibTrans" presStyleCnt="0"/>
      <dgm:spPr/>
    </dgm:pt>
    <dgm:pt modelId="{2EB63EE9-B60E-4B4E-B64B-C336828784D5}" type="pres">
      <dgm:prSet presAssocID="{322C76D0-5EF1-4CC0-8802-6B1F7E64BA6C}" presName="composite" presStyleCnt="0"/>
      <dgm:spPr/>
    </dgm:pt>
    <dgm:pt modelId="{D6CA29C4-C4D7-48FD-919D-8D3C8ACBEC6D}" type="pres">
      <dgm:prSet presAssocID="{322C76D0-5EF1-4CC0-8802-6B1F7E64BA6C}" presName="bentUpArrow1" presStyleLbl="alignImgPlace1" presStyleIdx="1" presStyleCnt="2" custLinFactNeighborX="-49832" custLinFactNeighborY="-958"/>
      <dgm:spPr>
        <a:solidFill>
          <a:schemeClr val="accent2">
            <a:lumMod val="90000"/>
          </a:schemeClr>
        </a:solidFill>
        <a:ln>
          <a:solidFill>
            <a:schemeClr val="accent2">
              <a:lumMod val="75000"/>
            </a:schemeClr>
          </a:solidFill>
        </a:ln>
      </dgm:spPr>
      <dgm:t>
        <a:bodyPr/>
        <a:lstStyle/>
        <a:p>
          <a:endParaRPr lang="de-DE"/>
        </a:p>
      </dgm:t>
    </dgm:pt>
    <dgm:pt modelId="{051AA468-6954-4695-8726-3E16DF081CB4}" type="pres">
      <dgm:prSet presAssocID="{322C76D0-5EF1-4CC0-8802-6B1F7E64BA6C}" presName="ParentText" presStyleLbl="node1" presStyleIdx="1" presStyleCnt="3" custScaleX="135505" custLinFactNeighborX="-26524" custLinFactNeighborY="-813">
        <dgm:presLayoutVars>
          <dgm:chMax val="1"/>
          <dgm:chPref val="1"/>
          <dgm:bulletEnabled val="1"/>
        </dgm:presLayoutVars>
      </dgm:prSet>
      <dgm:spPr/>
      <dgm:t>
        <a:bodyPr/>
        <a:lstStyle/>
        <a:p>
          <a:endParaRPr lang="de-DE"/>
        </a:p>
      </dgm:t>
    </dgm:pt>
    <dgm:pt modelId="{545AFE08-CDF3-40FA-B00B-238327EB4329}" type="pres">
      <dgm:prSet presAssocID="{322C76D0-5EF1-4CC0-8802-6B1F7E64BA6C}" presName="ChildText" presStyleLbl="revTx" presStyleIdx="1" presStyleCnt="3" custScaleX="390247" custLinFactX="49260" custLinFactNeighborX="100000" custLinFactNeighborY="-5695">
        <dgm:presLayoutVars>
          <dgm:chMax val="0"/>
          <dgm:chPref val="0"/>
          <dgm:bulletEnabled val="1"/>
        </dgm:presLayoutVars>
      </dgm:prSet>
      <dgm:spPr/>
      <dgm:t>
        <a:bodyPr/>
        <a:lstStyle/>
        <a:p>
          <a:endParaRPr lang="de-DE"/>
        </a:p>
      </dgm:t>
    </dgm:pt>
    <dgm:pt modelId="{5CFB11A6-514B-4417-A08A-090816F2CA42}" type="pres">
      <dgm:prSet presAssocID="{B02C6160-11AA-4C50-8ED3-012A7F9A125E}" presName="sibTrans" presStyleCnt="0"/>
      <dgm:spPr/>
    </dgm:pt>
    <dgm:pt modelId="{90B2FDEE-16ED-492C-AFE7-212C955CEEF9}" type="pres">
      <dgm:prSet presAssocID="{0BFA90FE-2A5B-4E5E-A646-39BE6EEBDA0E}" presName="composite" presStyleCnt="0"/>
      <dgm:spPr/>
    </dgm:pt>
    <dgm:pt modelId="{3FFFC4DC-3F4C-4689-8A15-74FD535B4CDC}" type="pres">
      <dgm:prSet presAssocID="{0BFA90FE-2A5B-4E5E-A646-39BE6EEBDA0E}" presName="ParentText" presStyleLbl="node1" presStyleIdx="2" presStyleCnt="3" custScaleX="135505" custLinFactNeighborX="-65746" custLinFactNeighborY="-2634">
        <dgm:presLayoutVars>
          <dgm:chMax val="1"/>
          <dgm:chPref val="1"/>
          <dgm:bulletEnabled val="1"/>
        </dgm:presLayoutVars>
      </dgm:prSet>
      <dgm:spPr/>
      <dgm:t>
        <a:bodyPr/>
        <a:lstStyle/>
        <a:p>
          <a:endParaRPr lang="de-DE"/>
        </a:p>
      </dgm:t>
    </dgm:pt>
    <dgm:pt modelId="{095D708C-F0E7-4963-96DD-B14DEC81D13D}" type="pres">
      <dgm:prSet presAssocID="{0BFA90FE-2A5B-4E5E-A646-39BE6EEBDA0E}" presName="FinalChildText" presStyleLbl="revTx" presStyleIdx="2" presStyleCnt="3" custScaleX="174085" custLinFactNeighborX="-9657" custLinFactNeighborY="-1624">
        <dgm:presLayoutVars>
          <dgm:chMax val="0"/>
          <dgm:chPref val="0"/>
          <dgm:bulletEnabled val="1"/>
        </dgm:presLayoutVars>
      </dgm:prSet>
      <dgm:spPr/>
      <dgm:t>
        <a:bodyPr/>
        <a:lstStyle/>
        <a:p>
          <a:endParaRPr lang="de-DE"/>
        </a:p>
      </dgm:t>
    </dgm:pt>
  </dgm:ptLst>
  <dgm:cxnLst>
    <dgm:cxn modelId="{D6B3DF99-A992-4A79-9F49-3B49ACBCB3C4}" srcId="{0BFA90FE-2A5B-4E5E-A646-39BE6EEBDA0E}" destId="{D9F5C95A-A74E-48C7-A02A-488F7BA604A6}" srcOrd="0" destOrd="0" parTransId="{95D83A1C-3AFC-41EB-AD7D-F89A224D7DF5}" sibTransId="{BE115A03-5029-4794-9625-6453C716DD2C}"/>
    <dgm:cxn modelId="{C0EB9C0A-42C4-4FAC-AD8B-993F11C6C8C0}" srcId="{BF56A6E1-8A81-484B-B142-84E9265D45C4}" destId="{26AAAC97-FDAD-49FA-BFC6-E2A21B68B47E}" srcOrd="0" destOrd="0" parTransId="{E68360B8-78CD-4359-B04D-6527D775D54F}" sibTransId="{B8C76C03-382B-4CFA-B43F-09A163D85B95}"/>
    <dgm:cxn modelId="{4D379B43-BD37-42FE-B92A-DA492F72A3BB}" type="presOf" srcId="{73A38A6F-4C69-4ED1-85A0-B94D9BBE7824}" destId="{5BDFE389-85BB-4603-A53F-76970CCF7C05}" srcOrd="0" destOrd="0" presId="urn:microsoft.com/office/officeart/2005/8/layout/StepDownProcess"/>
    <dgm:cxn modelId="{9B83CB36-00F6-41BF-9827-132211B2197C}" type="presOf" srcId="{D9F5C95A-A74E-48C7-A02A-488F7BA604A6}" destId="{095D708C-F0E7-4963-96DD-B14DEC81D13D}" srcOrd="0" destOrd="0" presId="urn:microsoft.com/office/officeart/2005/8/layout/StepDownProcess"/>
    <dgm:cxn modelId="{00ADDE92-DCCD-4087-8ECF-3945835AB66C}" type="presOf" srcId="{B5BDF674-22C2-49B0-BCCB-312B852FD94B}" destId="{545AFE08-CDF3-40FA-B00B-238327EB4329}" srcOrd="0" destOrd="0" presId="urn:microsoft.com/office/officeart/2005/8/layout/StepDownProcess"/>
    <dgm:cxn modelId="{54903F65-530A-41BA-8820-8C7350F708E9}" type="presOf" srcId="{322C76D0-5EF1-4CC0-8802-6B1F7E64BA6C}" destId="{051AA468-6954-4695-8726-3E16DF081CB4}" srcOrd="0" destOrd="0" presId="urn:microsoft.com/office/officeart/2005/8/layout/StepDownProcess"/>
    <dgm:cxn modelId="{BEBF1F39-E2DC-4F2A-AC38-EB2B6D14717E}" type="presOf" srcId="{BF56A6E1-8A81-484B-B142-84E9265D45C4}" destId="{D986DC68-B07A-4784-BCED-029D974FC8CC}" srcOrd="0" destOrd="0" presId="urn:microsoft.com/office/officeart/2005/8/layout/StepDownProcess"/>
    <dgm:cxn modelId="{6625C72F-0F58-4422-966E-339A03E92D70}" type="presOf" srcId="{26AAAC97-FDAD-49FA-BFC6-E2A21B68B47E}" destId="{0ED9CDAE-A00F-4DAF-B7DC-31BBDDC77F51}" srcOrd="0" destOrd="0" presId="urn:microsoft.com/office/officeart/2005/8/layout/StepDownProcess"/>
    <dgm:cxn modelId="{D6AC5687-8872-44F2-9C7F-D9F2F3AD54D8}" srcId="{BF56A6E1-8A81-484B-B142-84E9265D45C4}" destId="{0BFA90FE-2A5B-4E5E-A646-39BE6EEBDA0E}" srcOrd="2" destOrd="0" parTransId="{BE4CB669-116C-4A56-99E4-7D983140242E}" sibTransId="{0ECA2701-EFAC-4B9A-B87D-D3BE8B193E47}"/>
    <dgm:cxn modelId="{5A0475E2-CEB6-43C7-A6B6-8D20BB89ED8A}" type="presOf" srcId="{0BFA90FE-2A5B-4E5E-A646-39BE6EEBDA0E}" destId="{3FFFC4DC-3F4C-4689-8A15-74FD535B4CDC}" srcOrd="0" destOrd="0" presId="urn:microsoft.com/office/officeart/2005/8/layout/StepDownProcess"/>
    <dgm:cxn modelId="{F412B2C0-2F62-4A28-A68C-DAB23CBAC05F}" srcId="{BF56A6E1-8A81-484B-B142-84E9265D45C4}" destId="{322C76D0-5EF1-4CC0-8802-6B1F7E64BA6C}" srcOrd="1" destOrd="0" parTransId="{265D2CF5-B04F-48FA-8D0C-91DD807D6C3A}" sibTransId="{B02C6160-11AA-4C50-8ED3-012A7F9A125E}"/>
    <dgm:cxn modelId="{81BA18EC-8E49-45C4-A240-5E69C69AA1FC}" srcId="{26AAAC97-FDAD-49FA-BFC6-E2A21B68B47E}" destId="{73A38A6F-4C69-4ED1-85A0-B94D9BBE7824}" srcOrd="0" destOrd="0" parTransId="{28FF9308-68D9-49B6-9D79-8905E4CAF1F7}" sibTransId="{BB31ADC6-64B2-4F14-BC57-9B78122663F9}"/>
    <dgm:cxn modelId="{A6BE8B91-446F-40D4-8CD6-8B29FE5FEA84}" srcId="{322C76D0-5EF1-4CC0-8802-6B1F7E64BA6C}" destId="{B5BDF674-22C2-49B0-BCCB-312B852FD94B}" srcOrd="0" destOrd="0" parTransId="{1B82C2B2-592E-4C1C-BAAE-8E7EB151B156}" sibTransId="{A30BF114-6D31-4C2E-B4C6-0A18A3BE42F3}"/>
    <dgm:cxn modelId="{E6B973FA-5650-4716-82C2-47EF79D8183B}" type="presParOf" srcId="{D986DC68-B07A-4784-BCED-029D974FC8CC}" destId="{237BC879-FBC4-4A54-A6B7-8D67E7EF8B03}" srcOrd="0" destOrd="0" presId="urn:microsoft.com/office/officeart/2005/8/layout/StepDownProcess"/>
    <dgm:cxn modelId="{8F730AA7-7419-4B30-9BED-1E3B841E449C}" type="presParOf" srcId="{237BC879-FBC4-4A54-A6B7-8D67E7EF8B03}" destId="{A083B200-AFBC-44B0-A1D1-F0A113B0804E}" srcOrd="0" destOrd="0" presId="urn:microsoft.com/office/officeart/2005/8/layout/StepDownProcess"/>
    <dgm:cxn modelId="{8AEED77E-914E-4167-B7A9-3A9E26DD5699}" type="presParOf" srcId="{237BC879-FBC4-4A54-A6B7-8D67E7EF8B03}" destId="{0ED9CDAE-A00F-4DAF-B7DC-31BBDDC77F51}" srcOrd="1" destOrd="0" presId="urn:microsoft.com/office/officeart/2005/8/layout/StepDownProcess"/>
    <dgm:cxn modelId="{8A996F64-CC8E-46CE-9DEE-CFF984A9E62F}" type="presParOf" srcId="{237BC879-FBC4-4A54-A6B7-8D67E7EF8B03}" destId="{5BDFE389-85BB-4603-A53F-76970CCF7C05}" srcOrd="2" destOrd="0" presId="urn:microsoft.com/office/officeart/2005/8/layout/StepDownProcess"/>
    <dgm:cxn modelId="{5C1CA284-1C74-4297-9162-1DE52C8F9062}" type="presParOf" srcId="{D986DC68-B07A-4784-BCED-029D974FC8CC}" destId="{80621965-12D1-4F5A-9926-AA9797D1A567}" srcOrd="1" destOrd="0" presId="urn:microsoft.com/office/officeart/2005/8/layout/StepDownProcess"/>
    <dgm:cxn modelId="{9222CBFA-97F4-4178-BE34-5CDF0A40E5A6}" type="presParOf" srcId="{D986DC68-B07A-4784-BCED-029D974FC8CC}" destId="{2EB63EE9-B60E-4B4E-B64B-C336828784D5}" srcOrd="2" destOrd="0" presId="urn:microsoft.com/office/officeart/2005/8/layout/StepDownProcess"/>
    <dgm:cxn modelId="{0B9D739D-2633-46CE-B81E-6D673CC70418}" type="presParOf" srcId="{2EB63EE9-B60E-4B4E-B64B-C336828784D5}" destId="{D6CA29C4-C4D7-48FD-919D-8D3C8ACBEC6D}" srcOrd="0" destOrd="0" presId="urn:microsoft.com/office/officeart/2005/8/layout/StepDownProcess"/>
    <dgm:cxn modelId="{20E93289-4014-48E3-B465-58EE9317D1AE}" type="presParOf" srcId="{2EB63EE9-B60E-4B4E-B64B-C336828784D5}" destId="{051AA468-6954-4695-8726-3E16DF081CB4}" srcOrd="1" destOrd="0" presId="urn:microsoft.com/office/officeart/2005/8/layout/StepDownProcess"/>
    <dgm:cxn modelId="{A98594B9-8304-4834-9E15-6DF918DE9E2E}" type="presParOf" srcId="{2EB63EE9-B60E-4B4E-B64B-C336828784D5}" destId="{545AFE08-CDF3-40FA-B00B-238327EB4329}" srcOrd="2" destOrd="0" presId="urn:microsoft.com/office/officeart/2005/8/layout/StepDownProcess"/>
    <dgm:cxn modelId="{30E9C94E-4C91-4036-8AA0-7C2F58646764}" type="presParOf" srcId="{D986DC68-B07A-4784-BCED-029D974FC8CC}" destId="{5CFB11A6-514B-4417-A08A-090816F2CA42}" srcOrd="3" destOrd="0" presId="urn:microsoft.com/office/officeart/2005/8/layout/StepDownProcess"/>
    <dgm:cxn modelId="{B99D31A2-CF6E-4719-B280-BF553CB9B074}" type="presParOf" srcId="{D986DC68-B07A-4784-BCED-029D974FC8CC}" destId="{90B2FDEE-16ED-492C-AFE7-212C955CEEF9}" srcOrd="4" destOrd="0" presId="urn:microsoft.com/office/officeart/2005/8/layout/StepDownProcess"/>
    <dgm:cxn modelId="{0C81A3D1-CBF4-475F-A5AD-0DC495C7665F}" type="presParOf" srcId="{90B2FDEE-16ED-492C-AFE7-212C955CEEF9}" destId="{3FFFC4DC-3F4C-4689-8A15-74FD535B4CDC}" srcOrd="0" destOrd="0" presId="urn:microsoft.com/office/officeart/2005/8/layout/StepDownProcess"/>
    <dgm:cxn modelId="{433A8734-2387-4C14-A707-4E0F3843D372}" type="presParOf" srcId="{90B2FDEE-16ED-492C-AFE7-212C955CEEF9}" destId="{095D708C-F0E7-4963-96DD-B14DEC81D13D}" srcOrd="1" destOrd="0" presId="urn:microsoft.com/office/officeart/2005/8/layout/StepDownProcess"/>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BFB7FD-3CC1-408B-8596-8AC763C655AB}" type="doc">
      <dgm:prSet loTypeId="urn:microsoft.com/office/officeart/2005/8/layout/hProcess9" loCatId="process" qsTypeId="urn:microsoft.com/office/officeart/2005/8/quickstyle/simple1" qsCatId="simple" csTypeId="urn:microsoft.com/office/officeart/2005/8/colors/accent1_2" csCatId="accent1" phldr="1"/>
      <dgm:spPr/>
    </dgm:pt>
    <dgm:pt modelId="{EFD839E1-BF22-49A4-948F-2F4C036DD49E}">
      <dgm:prSet phldrT="[Text]"/>
      <dgm:spPr>
        <a:solidFill>
          <a:srgbClr val="FFC000"/>
        </a:solidFill>
      </dgm:spPr>
      <dgm:t>
        <a:bodyPr/>
        <a:lstStyle/>
        <a:p>
          <a:r>
            <a:rPr lang="en-US" dirty="0" err="1">
              <a:solidFill>
                <a:schemeClr val="tx1"/>
              </a:solidFill>
            </a:rPr>
            <a:t>Postpartale</a:t>
          </a:r>
          <a:r>
            <a:rPr lang="en-US" dirty="0">
              <a:solidFill>
                <a:schemeClr val="tx1"/>
              </a:solidFill>
            </a:rPr>
            <a:t> Situation</a:t>
          </a:r>
        </a:p>
      </dgm:t>
    </dgm:pt>
    <dgm:pt modelId="{A51E8B32-9ABB-4023-8264-D58C23307306}" type="parTrans" cxnId="{A37B4005-8536-4427-992C-6C0BCDD5B957}">
      <dgm:prSet/>
      <dgm:spPr/>
      <dgm:t>
        <a:bodyPr/>
        <a:lstStyle/>
        <a:p>
          <a:endParaRPr lang="en-US"/>
        </a:p>
      </dgm:t>
    </dgm:pt>
    <dgm:pt modelId="{F46FBD80-851E-4BFC-A357-72207576EB0E}" type="sibTrans" cxnId="{A37B4005-8536-4427-992C-6C0BCDD5B957}">
      <dgm:prSet/>
      <dgm:spPr/>
      <dgm:t>
        <a:bodyPr/>
        <a:lstStyle/>
        <a:p>
          <a:endParaRPr lang="en-US"/>
        </a:p>
      </dgm:t>
    </dgm:pt>
    <dgm:pt modelId="{8CCB7141-76BE-4564-ADA4-39AFEE636F4D}">
      <dgm:prSet phldrT="[Text]"/>
      <dgm:spPr>
        <a:solidFill>
          <a:schemeClr val="accent5">
            <a:lumMod val="60000"/>
            <a:lumOff val="40000"/>
          </a:schemeClr>
        </a:solidFill>
      </dgm:spPr>
      <dgm:t>
        <a:bodyPr/>
        <a:lstStyle/>
        <a:p>
          <a:r>
            <a:rPr lang="en-US" dirty="0" err="1">
              <a:solidFill>
                <a:schemeClr val="tx1"/>
              </a:solidFill>
            </a:rPr>
            <a:t>Versorgung</a:t>
          </a:r>
          <a:r>
            <a:rPr lang="en-US" dirty="0">
              <a:solidFill>
                <a:schemeClr val="tx1"/>
              </a:solidFill>
            </a:rPr>
            <a:t> </a:t>
          </a:r>
          <a:r>
            <a:rPr lang="en-US" dirty="0" err="1">
              <a:solidFill>
                <a:schemeClr val="tx1"/>
              </a:solidFill>
            </a:rPr>
            <a:t>durch</a:t>
          </a:r>
          <a:r>
            <a:rPr lang="en-US" dirty="0">
              <a:solidFill>
                <a:schemeClr val="tx1"/>
              </a:solidFill>
            </a:rPr>
            <a:t> </a:t>
          </a:r>
          <a:r>
            <a:rPr lang="en-US" dirty="0" err="1">
              <a:solidFill>
                <a:schemeClr val="tx1"/>
              </a:solidFill>
            </a:rPr>
            <a:t>Hebamme</a:t>
          </a:r>
          <a:endParaRPr lang="en-US" dirty="0">
            <a:solidFill>
              <a:schemeClr val="tx1"/>
            </a:solidFill>
          </a:endParaRPr>
        </a:p>
      </dgm:t>
    </dgm:pt>
    <dgm:pt modelId="{DD716B1C-0CE4-4470-89D9-615CD36437D4}" type="parTrans" cxnId="{3BFF8B8C-BBD5-42EF-8330-9847EFB66B67}">
      <dgm:prSet/>
      <dgm:spPr/>
      <dgm:t>
        <a:bodyPr/>
        <a:lstStyle/>
        <a:p>
          <a:endParaRPr lang="en-US"/>
        </a:p>
      </dgm:t>
    </dgm:pt>
    <dgm:pt modelId="{BAFB9C0E-BA98-4A36-A7DA-6BE26E591780}" type="sibTrans" cxnId="{3BFF8B8C-BBD5-42EF-8330-9847EFB66B67}">
      <dgm:prSet/>
      <dgm:spPr/>
      <dgm:t>
        <a:bodyPr/>
        <a:lstStyle/>
        <a:p>
          <a:endParaRPr lang="en-US"/>
        </a:p>
      </dgm:t>
    </dgm:pt>
    <dgm:pt modelId="{C80ADC08-5020-4234-A208-F5E4BC5B2E44}">
      <dgm:prSet phldrT="[Text]"/>
      <dgm:spPr>
        <a:solidFill>
          <a:schemeClr val="accent3">
            <a:lumMod val="60000"/>
            <a:lumOff val="40000"/>
          </a:schemeClr>
        </a:solidFill>
      </dgm:spPr>
      <dgm:t>
        <a:bodyPr/>
        <a:lstStyle/>
        <a:p>
          <a:r>
            <a:rPr lang="en-US" dirty="0">
              <a:solidFill>
                <a:schemeClr val="tx1"/>
              </a:solidFill>
            </a:rPr>
            <a:t>Impact und </a:t>
          </a:r>
          <a:r>
            <a:rPr lang="en-US" dirty="0" err="1">
              <a:solidFill>
                <a:schemeClr val="tx1"/>
              </a:solidFill>
            </a:rPr>
            <a:t>Veränderungen</a:t>
          </a:r>
          <a:endParaRPr lang="en-US" dirty="0">
            <a:solidFill>
              <a:schemeClr val="tx1"/>
            </a:solidFill>
          </a:endParaRPr>
        </a:p>
      </dgm:t>
    </dgm:pt>
    <dgm:pt modelId="{B2458462-C893-4F85-B1F2-D27A752795C3}" type="parTrans" cxnId="{4C2A7FD7-63CF-4DD0-A598-F8F7E5CADE10}">
      <dgm:prSet/>
      <dgm:spPr/>
      <dgm:t>
        <a:bodyPr/>
        <a:lstStyle/>
        <a:p>
          <a:endParaRPr lang="en-US"/>
        </a:p>
      </dgm:t>
    </dgm:pt>
    <dgm:pt modelId="{1809E511-3676-431B-895E-ACD78E9260D8}" type="sibTrans" cxnId="{4C2A7FD7-63CF-4DD0-A598-F8F7E5CADE10}">
      <dgm:prSet/>
      <dgm:spPr/>
      <dgm:t>
        <a:bodyPr/>
        <a:lstStyle/>
        <a:p>
          <a:endParaRPr lang="en-US"/>
        </a:p>
      </dgm:t>
    </dgm:pt>
    <dgm:pt modelId="{726FD7E9-8B5C-47FC-8338-4960DBC3D9D1}" type="pres">
      <dgm:prSet presAssocID="{BBBFB7FD-3CC1-408B-8596-8AC763C655AB}" presName="CompostProcess" presStyleCnt="0">
        <dgm:presLayoutVars>
          <dgm:dir/>
          <dgm:resizeHandles val="exact"/>
        </dgm:presLayoutVars>
      </dgm:prSet>
      <dgm:spPr/>
    </dgm:pt>
    <dgm:pt modelId="{83F88A68-66D0-414A-BCFC-1B330EB1FB65}" type="pres">
      <dgm:prSet presAssocID="{BBBFB7FD-3CC1-408B-8596-8AC763C655AB}" presName="arrow" presStyleLbl="bgShp" presStyleIdx="0" presStyleCnt="1"/>
      <dgm:spPr/>
    </dgm:pt>
    <dgm:pt modelId="{31D0673C-2CEF-4E52-8DD0-36337522DB4A}" type="pres">
      <dgm:prSet presAssocID="{BBBFB7FD-3CC1-408B-8596-8AC763C655AB}" presName="linearProcess" presStyleCnt="0"/>
      <dgm:spPr/>
    </dgm:pt>
    <dgm:pt modelId="{830F8E61-715E-4DB7-B24E-A270AB63729D}" type="pres">
      <dgm:prSet presAssocID="{EFD839E1-BF22-49A4-948F-2F4C036DD49E}" presName="textNode" presStyleLbl="node1" presStyleIdx="0" presStyleCnt="3">
        <dgm:presLayoutVars>
          <dgm:bulletEnabled val="1"/>
        </dgm:presLayoutVars>
      </dgm:prSet>
      <dgm:spPr/>
      <dgm:t>
        <a:bodyPr/>
        <a:lstStyle/>
        <a:p>
          <a:endParaRPr lang="de-DE"/>
        </a:p>
      </dgm:t>
    </dgm:pt>
    <dgm:pt modelId="{A9CEC5AA-0B73-448C-BE15-E1DA43C7E17D}" type="pres">
      <dgm:prSet presAssocID="{F46FBD80-851E-4BFC-A357-72207576EB0E}" presName="sibTrans" presStyleCnt="0"/>
      <dgm:spPr/>
    </dgm:pt>
    <dgm:pt modelId="{255760AC-245E-4553-8F5F-C25115B32679}" type="pres">
      <dgm:prSet presAssocID="{8CCB7141-76BE-4564-ADA4-39AFEE636F4D}" presName="textNode" presStyleLbl="node1" presStyleIdx="1" presStyleCnt="3">
        <dgm:presLayoutVars>
          <dgm:bulletEnabled val="1"/>
        </dgm:presLayoutVars>
      </dgm:prSet>
      <dgm:spPr/>
      <dgm:t>
        <a:bodyPr/>
        <a:lstStyle/>
        <a:p>
          <a:endParaRPr lang="de-DE"/>
        </a:p>
      </dgm:t>
    </dgm:pt>
    <dgm:pt modelId="{33F91CE9-3548-4B01-8585-721BD314790C}" type="pres">
      <dgm:prSet presAssocID="{BAFB9C0E-BA98-4A36-A7DA-6BE26E591780}" presName="sibTrans" presStyleCnt="0"/>
      <dgm:spPr/>
    </dgm:pt>
    <dgm:pt modelId="{9F62E75E-5FBA-4FF6-9D6D-FB6B921E6CBB}" type="pres">
      <dgm:prSet presAssocID="{C80ADC08-5020-4234-A208-F5E4BC5B2E44}" presName="textNode" presStyleLbl="node1" presStyleIdx="2" presStyleCnt="3">
        <dgm:presLayoutVars>
          <dgm:bulletEnabled val="1"/>
        </dgm:presLayoutVars>
      </dgm:prSet>
      <dgm:spPr/>
      <dgm:t>
        <a:bodyPr/>
        <a:lstStyle/>
        <a:p>
          <a:endParaRPr lang="de-DE"/>
        </a:p>
      </dgm:t>
    </dgm:pt>
  </dgm:ptLst>
  <dgm:cxnLst>
    <dgm:cxn modelId="{FC88F149-B323-4B93-8642-B8C69839CB1B}" type="presOf" srcId="{BBBFB7FD-3CC1-408B-8596-8AC763C655AB}" destId="{726FD7E9-8B5C-47FC-8338-4960DBC3D9D1}" srcOrd="0" destOrd="0" presId="urn:microsoft.com/office/officeart/2005/8/layout/hProcess9"/>
    <dgm:cxn modelId="{4C2A7FD7-63CF-4DD0-A598-F8F7E5CADE10}" srcId="{BBBFB7FD-3CC1-408B-8596-8AC763C655AB}" destId="{C80ADC08-5020-4234-A208-F5E4BC5B2E44}" srcOrd="2" destOrd="0" parTransId="{B2458462-C893-4F85-B1F2-D27A752795C3}" sibTransId="{1809E511-3676-431B-895E-ACD78E9260D8}"/>
    <dgm:cxn modelId="{3BFF8B8C-BBD5-42EF-8330-9847EFB66B67}" srcId="{BBBFB7FD-3CC1-408B-8596-8AC763C655AB}" destId="{8CCB7141-76BE-4564-ADA4-39AFEE636F4D}" srcOrd="1" destOrd="0" parTransId="{DD716B1C-0CE4-4470-89D9-615CD36437D4}" sibTransId="{BAFB9C0E-BA98-4A36-A7DA-6BE26E591780}"/>
    <dgm:cxn modelId="{A37B4005-8536-4427-992C-6C0BCDD5B957}" srcId="{BBBFB7FD-3CC1-408B-8596-8AC763C655AB}" destId="{EFD839E1-BF22-49A4-948F-2F4C036DD49E}" srcOrd="0" destOrd="0" parTransId="{A51E8B32-9ABB-4023-8264-D58C23307306}" sibTransId="{F46FBD80-851E-4BFC-A357-72207576EB0E}"/>
    <dgm:cxn modelId="{D9372DB8-96E0-46AC-9EA8-5BC1238F500C}" type="presOf" srcId="{8CCB7141-76BE-4564-ADA4-39AFEE636F4D}" destId="{255760AC-245E-4553-8F5F-C25115B32679}" srcOrd="0" destOrd="0" presId="urn:microsoft.com/office/officeart/2005/8/layout/hProcess9"/>
    <dgm:cxn modelId="{EF694508-AF48-4831-84B9-B894CC3B4E4F}" type="presOf" srcId="{C80ADC08-5020-4234-A208-F5E4BC5B2E44}" destId="{9F62E75E-5FBA-4FF6-9D6D-FB6B921E6CBB}" srcOrd="0" destOrd="0" presId="urn:microsoft.com/office/officeart/2005/8/layout/hProcess9"/>
    <dgm:cxn modelId="{58D3C218-C50C-4167-915A-49C31834E070}" type="presOf" srcId="{EFD839E1-BF22-49A4-948F-2F4C036DD49E}" destId="{830F8E61-715E-4DB7-B24E-A270AB63729D}" srcOrd="0" destOrd="0" presId="urn:microsoft.com/office/officeart/2005/8/layout/hProcess9"/>
    <dgm:cxn modelId="{2E85FED1-189D-464D-B0DB-11AD315E125C}" type="presParOf" srcId="{726FD7E9-8B5C-47FC-8338-4960DBC3D9D1}" destId="{83F88A68-66D0-414A-BCFC-1B330EB1FB65}" srcOrd="0" destOrd="0" presId="urn:microsoft.com/office/officeart/2005/8/layout/hProcess9"/>
    <dgm:cxn modelId="{9B6AB842-0BF2-45D1-95B4-8F50D58AADB7}" type="presParOf" srcId="{726FD7E9-8B5C-47FC-8338-4960DBC3D9D1}" destId="{31D0673C-2CEF-4E52-8DD0-36337522DB4A}" srcOrd="1" destOrd="0" presId="urn:microsoft.com/office/officeart/2005/8/layout/hProcess9"/>
    <dgm:cxn modelId="{0D34C72B-3D74-4585-81A1-CE9CF6FE9A81}" type="presParOf" srcId="{31D0673C-2CEF-4E52-8DD0-36337522DB4A}" destId="{830F8E61-715E-4DB7-B24E-A270AB63729D}" srcOrd="0" destOrd="0" presId="urn:microsoft.com/office/officeart/2005/8/layout/hProcess9"/>
    <dgm:cxn modelId="{D6B83B76-5DAE-4A17-B7E0-292286CD6AE1}" type="presParOf" srcId="{31D0673C-2CEF-4E52-8DD0-36337522DB4A}" destId="{A9CEC5AA-0B73-448C-BE15-E1DA43C7E17D}" srcOrd="1" destOrd="0" presId="urn:microsoft.com/office/officeart/2005/8/layout/hProcess9"/>
    <dgm:cxn modelId="{DD0D4126-656A-42CE-9AD0-2AD11196FF13}" type="presParOf" srcId="{31D0673C-2CEF-4E52-8DD0-36337522DB4A}" destId="{255760AC-245E-4553-8F5F-C25115B32679}" srcOrd="2" destOrd="0" presId="urn:microsoft.com/office/officeart/2005/8/layout/hProcess9"/>
    <dgm:cxn modelId="{E43F9513-AADE-4F22-81D6-E0762C483D4B}" type="presParOf" srcId="{31D0673C-2CEF-4E52-8DD0-36337522DB4A}" destId="{33F91CE9-3548-4B01-8585-721BD314790C}" srcOrd="3" destOrd="0" presId="urn:microsoft.com/office/officeart/2005/8/layout/hProcess9"/>
    <dgm:cxn modelId="{4177A6C0-BDB7-4E19-B0BF-40782AD05778}" type="presParOf" srcId="{31D0673C-2CEF-4E52-8DD0-36337522DB4A}" destId="{9F62E75E-5FBA-4FF6-9D6D-FB6B921E6CB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198A4-FE61-4124-88E7-2C3B90A02FD7}">
      <dsp:nvSpPr>
        <dsp:cNvPr id="0" name=""/>
        <dsp:cNvSpPr/>
      </dsp:nvSpPr>
      <dsp:spPr>
        <a:xfrm rot="10800000">
          <a:off x="1141874" y="87632"/>
          <a:ext cx="4104513" cy="452811"/>
        </a:xfrm>
        <a:prstGeom prst="homePlate">
          <a:avLst/>
        </a:prstGeom>
        <a:gradFill rotWithShape="0">
          <a:gsLst>
            <a:gs pos="0">
              <a:schemeClr val="accent2"/>
            </a:gs>
            <a:gs pos="50000">
              <a:schemeClr val="accent2">
                <a:lumMod val="90000"/>
              </a:schemeClr>
            </a:gs>
            <a:gs pos="100000">
              <a:schemeClr val="accent3">
                <a:lumMod val="40000"/>
                <a:lumOff val="60000"/>
              </a:schemeClr>
            </a:gs>
          </a:gsLst>
          <a:lin ang="5400000" scaled="0"/>
        </a:gradFill>
        <a:ln w="6350" cap="flat" cmpd="sng" algn="ctr">
          <a:solidFill>
            <a:schemeClr val="accent1">
              <a:lumMod val="40000"/>
              <a:lumOff val="60000"/>
            </a:schemeClr>
          </a:solidFill>
          <a:prstDash val="solid"/>
          <a:miter lim="800000"/>
        </a:ln>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199677" tIns="83820" rIns="156464" bIns="83820" numCol="1" spcCol="1270" anchor="ctr" anchorCtr="0">
          <a:noAutofit/>
        </a:bodyPr>
        <a:lstStyle/>
        <a:p>
          <a:pPr lvl="0" algn="ctr" defTabSz="977900">
            <a:lnSpc>
              <a:spcPct val="90000"/>
            </a:lnSpc>
            <a:spcBef>
              <a:spcPct val="0"/>
            </a:spcBef>
            <a:spcAft>
              <a:spcPct val="35000"/>
            </a:spcAft>
          </a:pPr>
          <a:r>
            <a:rPr lang="de-DE" sz="2200" kern="1200" dirty="0">
              <a:solidFill>
                <a:schemeClr val="tx1"/>
              </a:solidFill>
              <a:latin typeface="+mn-lt"/>
              <a:cs typeface="Lucida Sans Unicode" panose="020B0602030504020204" pitchFamily="34" charset="0"/>
            </a:rPr>
            <a:t>Befindlichkeit, Verhalten, Signale des Kindes</a:t>
          </a:r>
        </a:p>
      </dsp:txBody>
      <dsp:txXfrm rot="10800000">
        <a:off x="1255077" y="87632"/>
        <a:ext cx="3991310" cy="452811"/>
      </dsp:txXfrm>
    </dsp:sp>
    <dsp:sp modelId="{6C8FA7EF-B105-43CE-B059-03F9FB0AC396}">
      <dsp:nvSpPr>
        <dsp:cNvPr id="0" name=""/>
        <dsp:cNvSpPr/>
      </dsp:nvSpPr>
      <dsp:spPr>
        <a:xfrm>
          <a:off x="920640" y="883"/>
          <a:ext cx="452811" cy="4528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B15D8F6-8B4D-4982-9A61-E032F81D44BD}">
      <dsp:nvSpPr>
        <dsp:cNvPr id="0" name=""/>
        <dsp:cNvSpPr/>
      </dsp:nvSpPr>
      <dsp:spPr>
        <a:xfrm rot="10800000">
          <a:off x="1141874" y="675611"/>
          <a:ext cx="4104513" cy="452811"/>
        </a:xfrm>
        <a:prstGeom prst="homePlate">
          <a:avLst/>
        </a:prstGeom>
        <a:gradFill rotWithShape="0">
          <a:gsLst>
            <a:gs pos="0">
              <a:schemeClr val="accent2"/>
            </a:gs>
            <a:gs pos="50000">
              <a:schemeClr val="accent2">
                <a:lumMod val="90000"/>
              </a:schemeClr>
            </a:gs>
            <a:gs pos="100000">
              <a:schemeClr val="accent3">
                <a:lumMod val="40000"/>
                <a:lumOff val="60000"/>
              </a:schemeClr>
            </a:gs>
          </a:gsLst>
          <a:lin ang="5400000" scaled="0"/>
        </a:gradFill>
        <a:ln w="6350" cap="flat" cmpd="sng" algn="ctr">
          <a:solidFill>
            <a:schemeClr val="accent1">
              <a:lumMod val="40000"/>
              <a:lumOff val="60000"/>
            </a:schemeClr>
          </a:solidFill>
          <a:prstDash val="solid"/>
          <a:miter lim="800000"/>
        </a:ln>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199677" tIns="83820" rIns="156464" bIns="83820" numCol="1" spcCol="1270" anchor="ctr" anchorCtr="0">
          <a:noAutofit/>
        </a:bodyPr>
        <a:lstStyle/>
        <a:p>
          <a:pPr lvl="0" algn="ctr" defTabSz="977900">
            <a:lnSpc>
              <a:spcPct val="90000"/>
            </a:lnSpc>
            <a:spcBef>
              <a:spcPct val="0"/>
            </a:spcBef>
            <a:spcAft>
              <a:spcPct val="35000"/>
            </a:spcAft>
          </a:pPr>
          <a:r>
            <a:rPr lang="de-DE" sz="2200" kern="1200" dirty="0">
              <a:solidFill>
                <a:schemeClr val="tx1"/>
              </a:solidFill>
              <a:latin typeface="+mn-lt"/>
              <a:cs typeface="Lucida Sans Unicode" panose="020B0602030504020204" pitchFamily="34" charset="0"/>
            </a:rPr>
            <a:t>Körperliche Befunde</a:t>
          </a:r>
        </a:p>
      </dsp:txBody>
      <dsp:txXfrm rot="10800000">
        <a:off x="1255077" y="675611"/>
        <a:ext cx="3991310" cy="452811"/>
      </dsp:txXfrm>
    </dsp:sp>
    <dsp:sp modelId="{B02DEA5B-C1E2-42FB-9147-A623F818B711}">
      <dsp:nvSpPr>
        <dsp:cNvPr id="0" name=""/>
        <dsp:cNvSpPr/>
      </dsp:nvSpPr>
      <dsp:spPr>
        <a:xfrm>
          <a:off x="920640" y="588861"/>
          <a:ext cx="452811" cy="45281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110ADCF-A3C2-458A-9895-EB0759B49B44}">
      <dsp:nvSpPr>
        <dsp:cNvPr id="0" name=""/>
        <dsp:cNvSpPr/>
      </dsp:nvSpPr>
      <dsp:spPr>
        <a:xfrm rot="10800000">
          <a:off x="1141874" y="1263590"/>
          <a:ext cx="4104513" cy="452811"/>
        </a:xfrm>
        <a:prstGeom prst="homePlate">
          <a:avLst/>
        </a:prstGeom>
        <a:gradFill rotWithShape="0">
          <a:gsLst>
            <a:gs pos="0">
              <a:schemeClr val="accent2"/>
            </a:gs>
            <a:gs pos="50000">
              <a:schemeClr val="accent2">
                <a:lumMod val="90000"/>
              </a:schemeClr>
            </a:gs>
            <a:gs pos="100000">
              <a:schemeClr val="accent3">
                <a:lumMod val="40000"/>
                <a:lumOff val="60000"/>
              </a:schemeClr>
            </a:gs>
          </a:gsLst>
          <a:lin ang="5400000" scaled="0"/>
        </a:gradFill>
        <a:ln w="6350" cap="flat" cmpd="sng" algn="ctr">
          <a:solidFill>
            <a:schemeClr val="accent1">
              <a:lumMod val="40000"/>
              <a:lumOff val="60000"/>
            </a:schemeClr>
          </a:solidFill>
          <a:prstDash val="solid"/>
          <a:miter lim="800000"/>
        </a:ln>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199677" tIns="83820" rIns="156464" bIns="83820" numCol="1" spcCol="1270" anchor="ctr" anchorCtr="0">
          <a:noAutofit/>
        </a:bodyPr>
        <a:lstStyle/>
        <a:p>
          <a:pPr lvl="0" algn="ctr" defTabSz="977900">
            <a:lnSpc>
              <a:spcPct val="90000"/>
            </a:lnSpc>
            <a:spcBef>
              <a:spcPct val="0"/>
            </a:spcBef>
            <a:spcAft>
              <a:spcPct val="35000"/>
            </a:spcAft>
          </a:pPr>
          <a:r>
            <a:rPr lang="de-DE" sz="2200" kern="1200" dirty="0">
              <a:solidFill>
                <a:schemeClr val="tx1"/>
              </a:solidFill>
              <a:latin typeface="+mn-lt"/>
              <a:cs typeface="Lucida Sans Unicode" panose="020B0602030504020204" pitchFamily="34" charset="0"/>
            </a:rPr>
            <a:t>Symptome des Kindes</a:t>
          </a:r>
        </a:p>
      </dsp:txBody>
      <dsp:txXfrm rot="10800000">
        <a:off x="1255077" y="1263590"/>
        <a:ext cx="3991310" cy="452811"/>
      </dsp:txXfrm>
    </dsp:sp>
    <dsp:sp modelId="{4D2CEC69-ADA8-4AEE-8B89-EDB93A0AC654}">
      <dsp:nvSpPr>
        <dsp:cNvPr id="0" name=""/>
        <dsp:cNvSpPr/>
      </dsp:nvSpPr>
      <dsp:spPr>
        <a:xfrm>
          <a:off x="920640" y="1176840"/>
          <a:ext cx="452811" cy="45281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EA39880-69D4-443E-835F-565F932209D9}">
      <dsp:nvSpPr>
        <dsp:cNvPr id="0" name=""/>
        <dsp:cNvSpPr/>
      </dsp:nvSpPr>
      <dsp:spPr>
        <a:xfrm rot="10800000">
          <a:off x="1141874" y="1851569"/>
          <a:ext cx="4104513" cy="452811"/>
        </a:xfrm>
        <a:prstGeom prst="homePlate">
          <a:avLst/>
        </a:prstGeom>
        <a:gradFill rotWithShape="0">
          <a:gsLst>
            <a:gs pos="0">
              <a:schemeClr val="accent2"/>
            </a:gs>
            <a:gs pos="50000">
              <a:schemeClr val="accent2">
                <a:lumMod val="90000"/>
              </a:schemeClr>
            </a:gs>
            <a:gs pos="100000">
              <a:schemeClr val="accent3">
                <a:lumMod val="40000"/>
                <a:lumOff val="60000"/>
              </a:schemeClr>
            </a:gs>
          </a:gsLst>
          <a:lin ang="5400000" scaled="0"/>
        </a:gradFill>
        <a:ln w="6350" cap="flat" cmpd="sng" algn="ctr">
          <a:solidFill>
            <a:schemeClr val="accent1">
              <a:lumMod val="40000"/>
              <a:lumOff val="60000"/>
            </a:schemeClr>
          </a:solidFill>
          <a:prstDash val="solid"/>
          <a:miter lim="800000"/>
        </a:ln>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199677" tIns="83820" rIns="156464" bIns="83820" numCol="1" spcCol="1270" anchor="ctr" anchorCtr="0">
          <a:noAutofit/>
        </a:bodyPr>
        <a:lstStyle/>
        <a:p>
          <a:pPr lvl="0" algn="ctr" defTabSz="977900">
            <a:lnSpc>
              <a:spcPct val="90000"/>
            </a:lnSpc>
            <a:spcBef>
              <a:spcPct val="0"/>
            </a:spcBef>
            <a:spcAft>
              <a:spcPct val="35000"/>
            </a:spcAft>
          </a:pPr>
          <a:r>
            <a:rPr lang="de-DE" sz="2200" kern="1200" dirty="0">
              <a:solidFill>
                <a:schemeClr val="tx1"/>
              </a:solidFill>
              <a:latin typeface="+mn-lt"/>
              <a:cs typeface="Lucida Sans Unicode" panose="020B0602030504020204" pitchFamily="34" charset="0"/>
            </a:rPr>
            <a:t>Entwicklung des Kindes</a:t>
          </a:r>
        </a:p>
      </dsp:txBody>
      <dsp:txXfrm rot="10800000">
        <a:off x="1255077" y="1851569"/>
        <a:ext cx="3991310" cy="452811"/>
      </dsp:txXfrm>
    </dsp:sp>
    <dsp:sp modelId="{FA73DCEC-C37C-4A56-9E5F-67331087DCAD}">
      <dsp:nvSpPr>
        <dsp:cNvPr id="0" name=""/>
        <dsp:cNvSpPr/>
      </dsp:nvSpPr>
      <dsp:spPr>
        <a:xfrm>
          <a:off x="920640" y="1764819"/>
          <a:ext cx="452811" cy="45281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C8C2113-1514-4F7A-BCE4-8EF201E62397}">
      <dsp:nvSpPr>
        <dsp:cNvPr id="0" name=""/>
        <dsp:cNvSpPr/>
      </dsp:nvSpPr>
      <dsp:spPr>
        <a:xfrm rot="10800000">
          <a:off x="1141874" y="2400719"/>
          <a:ext cx="4104513" cy="452811"/>
        </a:xfrm>
        <a:prstGeom prst="homePlate">
          <a:avLst/>
        </a:prstGeom>
        <a:gradFill rotWithShape="0">
          <a:gsLst>
            <a:gs pos="0">
              <a:schemeClr val="accent2"/>
            </a:gs>
            <a:gs pos="50000">
              <a:schemeClr val="accent2">
                <a:lumMod val="90000"/>
              </a:schemeClr>
            </a:gs>
            <a:gs pos="100000">
              <a:schemeClr val="accent3">
                <a:lumMod val="40000"/>
                <a:lumOff val="60000"/>
              </a:schemeClr>
            </a:gs>
          </a:gsLst>
          <a:lin ang="5400000" scaled="0"/>
        </a:gradFill>
        <a:ln w="6350" cap="flat" cmpd="sng" algn="ctr">
          <a:solidFill>
            <a:schemeClr val="accent1">
              <a:lumMod val="40000"/>
              <a:lumOff val="60000"/>
            </a:schemeClr>
          </a:solidFill>
          <a:prstDash val="solid"/>
          <a:miter lim="800000"/>
        </a:ln>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199677" tIns="83820" rIns="156464" bIns="83820" numCol="1" spcCol="1270" anchor="ctr" anchorCtr="0">
          <a:noAutofit/>
        </a:bodyPr>
        <a:lstStyle/>
        <a:p>
          <a:pPr lvl="0" algn="ctr" defTabSz="977900">
            <a:lnSpc>
              <a:spcPct val="90000"/>
            </a:lnSpc>
            <a:spcBef>
              <a:spcPct val="0"/>
            </a:spcBef>
            <a:spcAft>
              <a:spcPct val="35000"/>
            </a:spcAft>
          </a:pPr>
          <a:r>
            <a:rPr lang="de-DE" sz="2200" kern="1200" dirty="0">
              <a:solidFill>
                <a:schemeClr val="tx1"/>
              </a:solidFill>
              <a:latin typeface="+mn-lt"/>
              <a:cs typeface="Lucida Sans Unicode" panose="020B0602030504020204" pitchFamily="34" charset="0"/>
            </a:rPr>
            <a:t>Beziehung Kind – Bezugsperson </a:t>
          </a:r>
        </a:p>
      </dsp:txBody>
      <dsp:txXfrm rot="10800000">
        <a:off x="1255077" y="2400719"/>
        <a:ext cx="3991310" cy="452811"/>
      </dsp:txXfrm>
    </dsp:sp>
    <dsp:sp modelId="{A919820B-D655-479D-AE17-4ED726A4CE27}">
      <dsp:nvSpPr>
        <dsp:cNvPr id="0" name=""/>
        <dsp:cNvSpPr/>
      </dsp:nvSpPr>
      <dsp:spPr>
        <a:xfrm>
          <a:off x="920640" y="2352798"/>
          <a:ext cx="452811" cy="452811"/>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EE9AFD4-E649-4E8D-8C0C-CA67C7D9E4E7}">
      <dsp:nvSpPr>
        <dsp:cNvPr id="0" name=""/>
        <dsp:cNvSpPr/>
      </dsp:nvSpPr>
      <dsp:spPr>
        <a:xfrm rot="10800000">
          <a:off x="1141874" y="2941660"/>
          <a:ext cx="4104513" cy="452811"/>
        </a:xfrm>
        <a:prstGeom prst="homePlate">
          <a:avLst/>
        </a:prstGeom>
        <a:gradFill rotWithShape="0">
          <a:gsLst>
            <a:gs pos="0">
              <a:schemeClr val="accent2"/>
            </a:gs>
            <a:gs pos="50000">
              <a:schemeClr val="accent2">
                <a:lumMod val="90000"/>
              </a:schemeClr>
            </a:gs>
            <a:gs pos="100000">
              <a:schemeClr val="accent3">
                <a:lumMod val="40000"/>
                <a:lumOff val="60000"/>
              </a:schemeClr>
            </a:gs>
          </a:gsLst>
          <a:lin ang="5400000" scaled="0"/>
        </a:gradFill>
        <a:ln w="6350" cap="flat" cmpd="sng" algn="ctr">
          <a:solidFill>
            <a:schemeClr val="accent1">
              <a:lumMod val="40000"/>
              <a:lumOff val="60000"/>
            </a:schemeClr>
          </a:solidFill>
          <a:prstDash val="solid"/>
          <a:miter lim="800000"/>
        </a:ln>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199677" tIns="83820" rIns="156464" bIns="83820" numCol="1" spcCol="1270" anchor="ctr" anchorCtr="0">
          <a:noAutofit/>
        </a:bodyPr>
        <a:lstStyle/>
        <a:p>
          <a:pPr lvl="0" algn="ctr" defTabSz="977900">
            <a:lnSpc>
              <a:spcPct val="90000"/>
            </a:lnSpc>
            <a:spcBef>
              <a:spcPct val="0"/>
            </a:spcBef>
            <a:spcAft>
              <a:spcPct val="35000"/>
            </a:spcAft>
          </a:pPr>
          <a:r>
            <a:rPr lang="de-DE" sz="2200" kern="1200" dirty="0">
              <a:solidFill>
                <a:schemeClr val="tx1"/>
              </a:solidFill>
              <a:latin typeface="+mn-lt"/>
              <a:cs typeface="Lucida Sans Unicode" panose="020B0602030504020204" pitchFamily="34" charset="0"/>
            </a:rPr>
            <a:t>Lebensumfeld des Kindes </a:t>
          </a:r>
        </a:p>
      </dsp:txBody>
      <dsp:txXfrm rot="10800000">
        <a:off x="1255077" y="2941660"/>
        <a:ext cx="3991310" cy="452811"/>
      </dsp:txXfrm>
    </dsp:sp>
    <dsp:sp modelId="{31CB40C8-19FA-43F7-93F6-DDCA04C8290E}">
      <dsp:nvSpPr>
        <dsp:cNvPr id="0" name=""/>
        <dsp:cNvSpPr/>
      </dsp:nvSpPr>
      <dsp:spPr>
        <a:xfrm>
          <a:off x="920640" y="2940777"/>
          <a:ext cx="452811" cy="452811"/>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3B200-AFBC-44B0-A1D1-F0A113B0804E}">
      <dsp:nvSpPr>
        <dsp:cNvPr id="0" name=""/>
        <dsp:cNvSpPr/>
      </dsp:nvSpPr>
      <dsp:spPr>
        <a:xfrm rot="5400000">
          <a:off x="1065900" y="921695"/>
          <a:ext cx="815160" cy="928031"/>
        </a:xfrm>
        <a:prstGeom prst="bentUpArrow">
          <a:avLst>
            <a:gd name="adj1" fmla="val 32840"/>
            <a:gd name="adj2" fmla="val 25000"/>
            <a:gd name="adj3" fmla="val 35780"/>
          </a:avLst>
        </a:prstGeom>
        <a:solidFill>
          <a:schemeClr val="accent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0ED9CDAE-A00F-4DAF-B7DC-31BBDDC77F51}">
      <dsp:nvSpPr>
        <dsp:cNvPr id="0" name=""/>
        <dsp:cNvSpPr/>
      </dsp:nvSpPr>
      <dsp:spPr>
        <a:xfrm>
          <a:off x="704809" y="18074"/>
          <a:ext cx="1859467" cy="960530"/>
        </a:xfrm>
        <a:prstGeom prst="roundRect">
          <a:avLst>
            <a:gd name="adj" fmla="val 16670"/>
          </a:avLst>
        </a:prstGeom>
        <a:solidFill>
          <a:schemeClr val="lt1">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de-DE" sz="2200" kern="1200" dirty="0" smtClean="0">
              <a:latin typeface="+mn-lt"/>
            </a:rPr>
            <a:t>1. Wahrnehmen </a:t>
          </a:r>
          <a:endParaRPr lang="de-DE" sz="2200" kern="1200" dirty="0">
            <a:latin typeface="+mn-lt"/>
          </a:endParaRPr>
        </a:p>
      </dsp:txBody>
      <dsp:txXfrm>
        <a:off x="751707" y="64972"/>
        <a:ext cx="1765671" cy="866734"/>
      </dsp:txXfrm>
    </dsp:sp>
    <dsp:sp modelId="{5BDFE389-85BB-4603-A53F-76970CCF7C05}">
      <dsp:nvSpPr>
        <dsp:cNvPr id="0" name=""/>
        <dsp:cNvSpPr/>
      </dsp:nvSpPr>
      <dsp:spPr>
        <a:xfrm>
          <a:off x="2700695" y="120396"/>
          <a:ext cx="4429040" cy="77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de-DE" sz="2200" kern="1200" dirty="0" smtClean="0">
              <a:latin typeface="+mn-lt"/>
            </a:rPr>
            <a:t>Welche Auffälligkeiten erkenne ich? </a:t>
          </a:r>
          <a:endParaRPr lang="de-DE" sz="2200" kern="1200" dirty="0">
            <a:latin typeface="+mn-lt"/>
          </a:endParaRPr>
        </a:p>
      </dsp:txBody>
      <dsp:txXfrm>
        <a:off x="2700695" y="120396"/>
        <a:ext cx="4429040" cy="776343"/>
      </dsp:txXfrm>
    </dsp:sp>
    <dsp:sp modelId="{D6CA29C4-C4D7-48FD-919D-8D3C8ACBEC6D}">
      <dsp:nvSpPr>
        <dsp:cNvPr id="0" name=""/>
        <dsp:cNvSpPr/>
      </dsp:nvSpPr>
      <dsp:spPr>
        <a:xfrm rot="5400000">
          <a:off x="2629744" y="1992879"/>
          <a:ext cx="815160" cy="928031"/>
        </a:xfrm>
        <a:prstGeom prst="bentUpArrow">
          <a:avLst>
            <a:gd name="adj1" fmla="val 32840"/>
            <a:gd name="adj2" fmla="val 25000"/>
            <a:gd name="adj3" fmla="val 35780"/>
          </a:avLst>
        </a:prstGeom>
        <a:solidFill>
          <a:schemeClr val="accent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051AA468-6954-4695-8726-3E16DF081CB4}">
      <dsp:nvSpPr>
        <dsp:cNvPr id="0" name=""/>
        <dsp:cNvSpPr/>
      </dsp:nvSpPr>
      <dsp:spPr>
        <a:xfrm>
          <a:off x="2268648" y="1089257"/>
          <a:ext cx="1859467" cy="960530"/>
        </a:xfrm>
        <a:prstGeom prst="roundRect">
          <a:avLst>
            <a:gd name="adj" fmla="val 16670"/>
          </a:avLst>
        </a:prstGeom>
        <a:solidFill>
          <a:schemeClr val="lt1">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de-DE" sz="2200" kern="1200" dirty="0" smtClean="0">
              <a:latin typeface="+mn-lt"/>
            </a:rPr>
            <a:t>2. Einschätzen </a:t>
          </a:r>
          <a:endParaRPr lang="de-DE" sz="2200" kern="1200" dirty="0">
            <a:latin typeface="+mn-lt"/>
          </a:endParaRPr>
        </a:p>
      </dsp:txBody>
      <dsp:txXfrm>
        <a:off x="2315546" y="1136155"/>
        <a:ext cx="1765671" cy="866734"/>
      </dsp:txXfrm>
    </dsp:sp>
    <dsp:sp modelId="{545AFE08-CDF3-40FA-B00B-238327EB4329}">
      <dsp:nvSpPr>
        <dsp:cNvPr id="0" name=""/>
        <dsp:cNvSpPr/>
      </dsp:nvSpPr>
      <dsp:spPr>
        <a:xfrm>
          <a:off x="4289767" y="1144462"/>
          <a:ext cx="3894837" cy="77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de-DE" sz="2200" kern="1200" dirty="0">
              <a:latin typeface="+mn-lt"/>
            </a:rPr>
            <a:t>Wie sind diese zu beurteilen? </a:t>
          </a:r>
        </a:p>
      </dsp:txBody>
      <dsp:txXfrm>
        <a:off x="4289767" y="1144462"/>
        <a:ext cx="3894837" cy="776343"/>
      </dsp:txXfrm>
    </dsp:sp>
    <dsp:sp modelId="{3FFFC4DC-3F4C-4689-8A15-74FD535B4CDC}">
      <dsp:nvSpPr>
        <dsp:cNvPr id="0" name=""/>
        <dsp:cNvSpPr/>
      </dsp:nvSpPr>
      <dsp:spPr>
        <a:xfrm>
          <a:off x="3856363" y="2150759"/>
          <a:ext cx="1859467" cy="960530"/>
        </a:xfrm>
        <a:prstGeom prst="roundRect">
          <a:avLst>
            <a:gd name="adj" fmla="val 16670"/>
          </a:avLst>
        </a:prstGeom>
        <a:solidFill>
          <a:schemeClr val="lt1">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de-DE" sz="2200" kern="1200" dirty="0" smtClean="0">
              <a:latin typeface="+mn-lt"/>
            </a:rPr>
            <a:t>3. Handeln </a:t>
          </a:r>
          <a:endParaRPr lang="de-DE" sz="2200" kern="1200" dirty="0">
            <a:latin typeface="+mn-lt"/>
          </a:endParaRPr>
        </a:p>
      </dsp:txBody>
      <dsp:txXfrm>
        <a:off x="3903261" y="2197657"/>
        <a:ext cx="1765671" cy="866734"/>
      </dsp:txXfrm>
    </dsp:sp>
    <dsp:sp modelId="{095D708C-F0E7-4963-96DD-B14DEC81D13D}">
      <dsp:nvSpPr>
        <dsp:cNvPr id="0" name=""/>
        <dsp:cNvSpPr/>
      </dsp:nvSpPr>
      <dsp:spPr>
        <a:xfrm>
          <a:off x="5908341" y="2255060"/>
          <a:ext cx="1737445" cy="77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de-DE" sz="2200" kern="1200" dirty="0">
              <a:latin typeface="+mn-lt"/>
            </a:rPr>
            <a:t>Was ist zu tun? </a:t>
          </a:r>
        </a:p>
      </dsp:txBody>
      <dsp:txXfrm>
        <a:off x="5908341" y="2255060"/>
        <a:ext cx="1737445" cy="7763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88A68-66D0-414A-BCFC-1B330EB1FB65}">
      <dsp:nvSpPr>
        <dsp:cNvPr id="0" name=""/>
        <dsp:cNvSpPr/>
      </dsp:nvSpPr>
      <dsp:spPr>
        <a:xfrm>
          <a:off x="342899" y="0"/>
          <a:ext cx="3886200" cy="3048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0F8E61-715E-4DB7-B24E-A270AB63729D}">
      <dsp:nvSpPr>
        <dsp:cNvPr id="0" name=""/>
        <dsp:cNvSpPr/>
      </dsp:nvSpPr>
      <dsp:spPr>
        <a:xfrm>
          <a:off x="4911" y="914400"/>
          <a:ext cx="1471612" cy="12192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a:solidFill>
                <a:schemeClr val="tx1"/>
              </a:solidFill>
            </a:rPr>
            <a:t>Postpartale</a:t>
          </a:r>
          <a:r>
            <a:rPr lang="en-US" sz="1500" kern="1200" dirty="0">
              <a:solidFill>
                <a:schemeClr val="tx1"/>
              </a:solidFill>
            </a:rPr>
            <a:t> Situation</a:t>
          </a:r>
        </a:p>
      </dsp:txBody>
      <dsp:txXfrm>
        <a:off x="64427" y="973916"/>
        <a:ext cx="1352580" cy="1100168"/>
      </dsp:txXfrm>
    </dsp:sp>
    <dsp:sp modelId="{255760AC-245E-4553-8F5F-C25115B32679}">
      <dsp:nvSpPr>
        <dsp:cNvPr id="0" name=""/>
        <dsp:cNvSpPr/>
      </dsp:nvSpPr>
      <dsp:spPr>
        <a:xfrm>
          <a:off x="1550193" y="914400"/>
          <a:ext cx="1471612" cy="121920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a:solidFill>
                <a:schemeClr val="tx1"/>
              </a:solidFill>
            </a:rPr>
            <a:t>Versorgung</a:t>
          </a:r>
          <a:r>
            <a:rPr lang="en-US" sz="1500" kern="1200" dirty="0">
              <a:solidFill>
                <a:schemeClr val="tx1"/>
              </a:solidFill>
            </a:rPr>
            <a:t> </a:t>
          </a:r>
          <a:r>
            <a:rPr lang="en-US" sz="1500" kern="1200" dirty="0" err="1">
              <a:solidFill>
                <a:schemeClr val="tx1"/>
              </a:solidFill>
            </a:rPr>
            <a:t>durch</a:t>
          </a:r>
          <a:r>
            <a:rPr lang="en-US" sz="1500" kern="1200" dirty="0">
              <a:solidFill>
                <a:schemeClr val="tx1"/>
              </a:solidFill>
            </a:rPr>
            <a:t> </a:t>
          </a:r>
          <a:r>
            <a:rPr lang="en-US" sz="1500" kern="1200" dirty="0" err="1">
              <a:solidFill>
                <a:schemeClr val="tx1"/>
              </a:solidFill>
            </a:rPr>
            <a:t>Hebamme</a:t>
          </a:r>
          <a:endParaRPr lang="en-US" sz="1500" kern="1200" dirty="0">
            <a:solidFill>
              <a:schemeClr val="tx1"/>
            </a:solidFill>
          </a:endParaRPr>
        </a:p>
      </dsp:txBody>
      <dsp:txXfrm>
        <a:off x="1609709" y="973916"/>
        <a:ext cx="1352580" cy="1100168"/>
      </dsp:txXfrm>
    </dsp:sp>
    <dsp:sp modelId="{9F62E75E-5FBA-4FF6-9D6D-FB6B921E6CBB}">
      <dsp:nvSpPr>
        <dsp:cNvPr id="0" name=""/>
        <dsp:cNvSpPr/>
      </dsp:nvSpPr>
      <dsp:spPr>
        <a:xfrm>
          <a:off x="3095476" y="914400"/>
          <a:ext cx="1471612" cy="1219200"/>
        </a:xfrm>
        <a:prstGeom prst="round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chemeClr val="tx1"/>
              </a:solidFill>
            </a:rPr>
            <a:t>Impact und </a:t>
          </a:r>
          <a:r>
            <a:rPr lang="en-US" sz="1500" kern="1200" dirty="0" err="1">
              <a:solidFill>
                <a:schemeClr val="tx1"/>
              </a:solidFill>
            </a:rPr>
            <a:t>Veränderungen</a:t>
          </a:r>
          <a:endParaRPr lang="en-US" sz="1500" kern="1200" dirty="0">
            <a:solidFill>
              <a:schemeClr val="tx1"/>
            </a:solidFill>
          </a:endParaRPr>
        </a:p>
      </dsp:txBody>
      <dsp:txXfrm>
        <a:off x="3154992" y="973916"/>
        <a:ext cx="1352580" cy="110016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B9E7306B-1849-1642-83CD-33830B42A476}" type="datetimeFigureOut">
              <a:rPr lang="en-US" smtClean="0"/>
              <a:t>6/7/2022</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9FDA3322-4079-BF4A-9D9D-8E40754E0905}" type="slidenum">
              <a:rPr lang="en-US" smtClean="0"/>
              <a:t>‹Nr.›</a:t>
            </a:fld>
            <a:endParaRPr lang="en-US"/>
          </a:p>
        </p:txBody>
      </p:sp>
    </p:spTree>
    <p:extLst>
      <p:ext uri="{BB962C8B-B14F-4D97-AF65-F5344CB8AC3E}">
        <p14:creationId xmlns:p14="http://schemas.microsoft.com/office/powerpoint/2010/main" val="2630134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15E97467-056E-E244-B20D-F2C91E7BC69D}" type="datetimeFigureOut">
              <a:rPr lang="en-US" smtClean="0"/>
              <a:t>6/7/2022</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7393551E-C1F7-3449-9D64-1DB59B6C672B}" type="slidenum">
              <a:rPr lang="en-US" smtClean="0"/>
              <a:t>‹Nr.›</a:t>
            </a:fld>
            <a:endParaRPr lang="en-US"/>
          </a:p>
        </p:txBody>
      </p:sp>
    </p:spTree>
    <p:extLst>
      <p:ext uri="{BB962C8B-B14F-4D97-AF65-F5344CB8AC3E}">
        <p14:creationId xmlns:p14="http://schemas.microsoft.com/office/powerpoint/2010/main" val="28548225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Begrüssung aller Anwesenden zur Weiterbildung «Früherkennung von Kindswohlgefährdung für Fachpersonen in der Frühen Kindheit»</a:t>
            </a:r>
          </a:p>
          <a:p>
            <a:r>
              <a:rPr lang="de-CH" dirty="0" smtClean="0"/>
              <a:t>Vorstellung Thomas Nigl, Fachbereich Kindes- und Jugendschutz</a:t>
            </a:r>
          </a:p>
          <a:p>
            <a:r>
              <a:rPr lang="de-CH" dirty="0" smtClean="0"/>
              <a:t>Rolle</a:t>
            </a:r>
            <a:r>
              <a:rPr lang="de-CH" baseline="0" dirty="0" smtClean="0"/>
              <a:t> Thomas Nigl: Moderiert heute über den Tag</a:t>
            </a:r>
            <a:endParaRPr lang="de-CH" dirty="0" smtClean="0"/>
          </a:p>
          <a:p>
            <a:r>
              <a:rPr lang="de-CH" dirty="0" smtClean="0"/>
              <a:t>Hinweis: Vertretung für Alexandra Dahinden</a:t>
            </a:r>
          </a:p>
          <a:p>
            <a:r>
              <a:rPr lang="de-CH" dirty="0" smtClean="0"/>
              <a:t>Vorstellung</a:t>
            </a:r>
            <a:r>
              <a:rPr lang="de-CH" baseline="0" dirty="0" smtClean="0"/>
              <a:t> Denise Hodel, hat die heutige Tagung organisiert</a:t>
            </a:r>
          </a:p>
          <a:p>
            <a:r>
              <a:rPr lang="de-CH" baseline="0" dirty="0" smtClean="0"/>
              <a:t>In Zusammenarbeit dem Hebammenverband</a:t>
            </a:r>
          </a:p>
          <a:p>
            <a:endParaRPr lang="de-CH" baseline="0" dirty="0" smtClean="0"/>
          </a:p>
          <a:p>
            <a:r>
              <a:rPr lang="de-CH" b="1" dirty="0" smtClean="0">
                <a:solidFill>
                  <a:srgbClr val="FF0000"/>
                </a:solidFill>
              </a:rPr>
              <a:t>Denise:</a:t>
            </a:r>
          </a:p>
          <a:p>
            <a:r>
              <a:rPr lang="de-CH" b="0" baseline="0" dirty="0" smtClean="0">
                <a:solidFill>
                  <a:srgbClr val="FF0000"/>
                </a:solidFill>
              </a:rPr>
              <a:t>Bei der Neuerarbeitung des Übergabeleitfadens</a:t>
            </a:r>
            <a:r>
              <a:rPr lang="de-CH" b="0" dirty="0" smtClean="0">
                <a:solidFill>
                  <a:srgbClr val="FF0000"/>
                </a:solidFill>
              </a:rPr>
              <a:t> Hebammen-MV</a:t>
            </a:r>
            <a:r>
              <a:rPr lang="de-CH" b="0" baseline="0" dirty="0" smtClean="0">
                <a:solidFill>
                  <a:srgbClr val="FF0000"/>
                </a:solidFill>
              </a:rPr>
              <a:t>B vor gut  2 Jahren war man sich in der damaligen Arbeitsgruppe einig, dass es eine Ergänzung betreffend Kindesschutz braucht. Unklar war zu diesem Zeitpunkt, ob dies in Form eines </a:t>
            </a:r>
            <a:r>
              <a:rPr lang="de-CH" b="0" baseline="0" dirty="0" err="1" smtClean="0">
                <a:solidFill>
                  <a:srgbClr val="FF0000"/>
                </a:solidFill>
              </a:rPr>
              <a:t>Screeningbogens</a:t>
            </a:r>
            <a:r>
              <a:rPr lang="de-CH" b="0" baseline="0" dirty="0" smtClean="0">
                <a:solidFill>
                  <a:srgbClr val="FF0000"/>
                </a:solidFill>
              </a:rPr>
              <a:t> analog dem Berner-Ampelsystem erfolgen sollte. Da es einige Punkte gab, die gegen das Berner Modell sprachen, wurde abgeklärt, welche anderen Möglichkeiten es gibt. Parallel dazu würde das KOKES Merkblatt der Melderechte und Meldepflichten angepasst, dass man auch gerne in den Leitfaden einarbeiten wollte. Daher entstand die Zusammenarbeit zwischen dem SID – Alexandra Dahinden, des VGD- durch meine Person und des Hebammenverbandes. Im Verlaufe der Abklärungen wurde deutlich, dass vor allem eine Schulung der Fachpersonen im Vordergrund stehen sollte und ergänzend dazu ein Frage- oder </a:t>
            </a:r>
            <a:r>
              <a:rPr lang="de-CH" b="0" baseline="0" dirty="0" err="1" smtClean="0">
                <a:solidFill>
                  <a:srgbClr val="FF0000"/>
                </a:solidFill>
              </a:rPr>
              <a:t>Screeningbogen</a:t>
            </a:r>
            <a:r>
              <a:rPr lang="de-CH" b="0" baseline="0" dirty="0" smtClean="0">
                <a:solidFill>
                  <a:srgbClr val="FF0000"/>
                </a:solidFill>
              </a:rPr>
              <a:t>. Bei der Planung dieser Schulungen haben wir dann die Zusammenarbeit mit der </a:t>
            </a:r>
            <a:r>
              <a:rPr lang="de-CH" b="0" baseline="0" dirty="0" err="1" smtClean="0">
                <a:solidFill>
                  <a:srgbClr val="FF0000"/>
                </a:solidFill>
              </a:rPr>
              <a:t>Careum</a:t>
            </a:r>
            <a:r>
              <a:rPr lang="de-CH" b="0" baseline="0" dirty="0" smtClean="0">
                <a:solidFill>
                  <a:srgbClr val="FF0000"/>
                </a:solidFill>
              </a:rPr>
              <a:t> Weiterbildung gesucht, da sie bei der Ausbildung der Mütter- und Väterberaterinnen ein ganzes Modul zu dem Thema anbieten. Ich freue mich sehr, dass die Zusammenarbeit so wunderbar klappt.</a:t>
            </a:r>
          </a:p>
          <a:p>
            <a:r>
              <a:rPr lang="de-CH" b="0" baseline="0" dirty="0" smtClean="0">
                <a:solidFill>
                  <a:srgbClr val="FF0000"/>
                </a:solidFill>
              </a:rPr>
              <a:t>Ein </a:t>
            </a:r>
            <a:r>
              <a:rPr lang="de-CH" b="0" baseline="0" dirty="0" err="1" smtClean="0">
                <a:solidFill>
                  <a:srgbClr val="FF0000"/>
                </a:solidFill>
              </a:rPr>
              <a:t>Screeningbogen</a:t>
            </a:r>
            <a:r>
              <a:rPr lang="de-CH" b="0" baseline="0" dirty="0" smtClean="0">
                <a:solidFill>
                  <a:srgbClr val="FF0000"/>
                </a:solidFill>
              </a:rPr>
              <a:t> liegt im Entwurf bereit und wir möchten die heutigen Workshops nutzen um herauszufinden, ob wir das für euch weiter ausarbeiten sollen.</a:t>
            </a:r>
          </a:p>
          <a:p>
            <a:r>
              <a:rPr lang="de-CH" b="0" baseline="0" dirty="0" smtClean="0">
                <a:solidFill>
                  <a:srgbClr val="FF0000"/>
                </a:solidFill>
              </a:rPr>
              <a:t>Ich freue mich sehr, dass wir Thomas Nigl gewinnen konnten, uns durch den heutigen Nachmittag zu führen. Vielen Dank und gebe nun gerne an dich zurück.</a:t>
            </a:r>
          </a:p>
          <a:p>
            <a:endParaRPr lang="de-CH" b="0" dirty="0" smtClean="0">
              <a:solidFill>
                <a:srgbClr val="FF0000"/>
              </a:solidFill>
            </a:endParaRPr>
          </a:p>
          <a:p>
            <a:r>
              <a:rPr lang="de-CH" b="1" dirty="0" smtClean="0">
                <a:solidFill>
                  <a:srgbClr val="FF0000"/>
                </a:solidFill>
              </a:rPr>
              <a:t>Thomas:</a:t>
            </a:r>
          </a:p>
          <a:p>
            <a:r>
              <a:rPr lang="de-CH" b="0" dirty="0" smtClean="0">
                <a:solidFill>
                  <a:srgbClr val="FF0000"/>
                </a:solidFill>
              </a:rPr>
              <a:t>Als MVB und Hebammen haben Sie eine zentrale und</a:t>
            </a:r>
            <a:r>
              <a:rPr lang="de-CH" b="0" baseline="0" dirty="0" smtClean="0">
                <a:solidFill>
                  <a:srgbClr val="FF0000"/>
                </a:solidFill>
              </a:rPr>
              <a:t> sehr herausfordernde Rolle, wenn es um den Schutz von jungen Kindern geht. Sie sind oft die erste und wichtigste Ansprechperson für junge Familien. Das ist sicher eine bereichernde und oft schöne Aufgabe, es kann aber auch herausfordernd sein, besonders, wenn Sie mit schwierigen Situationen konfrontiert werden. Insbesondere, wenn Sie Beobachten machen, die ihnen Bauchschmerzen bereiten oder wenn Sie das Gefühl haben, dass Eltern überfordert sind und eigentlich Hilfe benötigen. Dann stellt sich schnell die Frage: Wie verhalte ich mich richtig? Wie kann ich den Eltern gut helfen? Und wo endet meine Rolle, wo muss ich ggf. an andere Fachpersonen übergeben? Diese und weitere Fragen wollen wir heute mit Ihnen zusammen genauer anschauen. </a:t>
            </a:r>
            <a:endParaRPr lang="de-CH" b="0" dirty="0">
              <a:solidFill>
                <a:srgbClr val="FF0000"/>
              </a:solidFill>
            </a:endParaRPr>
          </a:p>
        </p:txBody>
      </p:sp>
      <p:sp>
        <p:nvSpPr>
          <p:cNvPr id="4" name="Foliennummernplatzhalter 3"/>
          <p:cNvSpPr>
            <a:spLocks noGrp="1"/>
          </p:cNvSpPr>
          <p:nvPr>
            <p:ph type="sldNum" sz="quarter" idx="10"/>
          </p:nvPr>
        </p:nvSpPr>
        <p:spPr/>
        <p:txBody>
          <a:bodyPr/>
          <a:lstStyle/>
          <a:p>
            <a:fld id="{7393551E-C1F7-3449-9D64-1DB59B6C672B}" type="slidenum">
              <a:rPr lang="en-US" smtClean="0"/>
              <a:t>1</a:t>
            </a:fld>
            <a:endParaRPr lang="en-US"/>
          </a:p>
        </p:txBody>
      </p:sp>
    </p:spTree>
    <p:extLst>
      <p:ext uri="{BB962C8B-B14F-4D97-AF65-F5344CB8AC3E}">
        <p14:creationId xmlns:p14="http://schemas.microsoft.com/office/powerpoint/2010/main" val="3529329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Willkommen zurück zum zweiten Teil der Veranstaltung. </a:t>
            </a:r>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37</a:t>
            </a:fld>
            <a:endParaRPr lang="en-US"/>
          </a:p>
        </p:txBody>
      </p:sp>
    </p:spTree>
    <p:extLst>
      <p:ext uri="{BB962C8B-B14F-4D97-AF65-F5344CB8AC3E}">
        <p14:creationId xmlns:p14="http://schemas.microsoft.com/office/powerpoint/2010/main" val="99647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b="1" dirty="0" smtClean="0"/>
              <a:t>Monika</a:t>
            </a:r>
            <a:r>
              <a:rPr lang="de-CH" b="1" baseline="0" dirty="0" smtClean="0"/>
              <a:t> Barth</a:t>
            </a:r>
            <a:r>
              <a:rPr lang="de-CH" baseline="0" dirty="0" smtClean="0"/>
              <a:t>: </a:t>
            </a:r>
            <a:r>
              <a:rPr lang="de-CH" sz="1200" kern="1200" baseline="0" dirty="0" smtClean="0">
                <a:solidFill>
                  <a:schemeClr val="tx1"/>
                </a:solidFill>
                <a:effectLst/>
                <a:latin typeface="+mn-lt"/>
                <a:ea typeface="+mn-ea"/>
                <a:cs typeface="+mn-cs"/>
              </a:rPr>
              <a:t>Freiberufliche Hebamme</a:t>
            </a:r>
            <a:r>
              <a:rPr lang="de-CH" sz="1200" kern="1200" dirty="0" smtClean="0">
                <a:solidFill>
                  <a:schemeClr val="tx1"/>
                </a:solidFill>
                <a:effectLst/>
                <a:latin typeface="+mn-lt"/>
                <a:ea typeface="+mn-ea"/>
                <a:cs typeface="+mn-cs"/>
              </a:rPr>
              <a:t> seit gut 30 Jahren. Vom Hebammennetzwerk </a:t>
            </a:r>
            <a:r>
              <a:rPr lang="de-CH" sz="1200" kern="1200" dirty="0" err="1" smtClean="0">
                <a:solidFill>
                  <a:schemeClr val="tx1"/>
                </a:solidFill>
                <a:effectLst/>
                <a:latin typeface="+mn-lt"/>
                <a:ea typeface="+mn-ea"/>
                <a:cs typeface="+mn-cs"/>
              </a:rPr>
              <a:t>Familystart</a:t>
            </a:r>
            <a:r>
              <a:rPr lang="de-CH" sz="1200" kern="1200" dirty="0" smtClean="0">
                <a:solidFill>
                  <a:schemeClr val="tx1"/>
                </a:solidFill>
                <a:effectLst/>
                <a:latin typeface="+mn-lt"/>
                <a:ea typeface="+mn-ea"/>
                <a:cs typeface="+mn-cs"/>
              </a:rPr>
              <a:t> Mandatsträgerin für unkomplizierte zeitnahe Beratung und Support ihrer Berufskolleginnen, die Familien in Risikokonstellationen betreuen.   </a:t>
            </a:r>
          </a:p>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38</a:t>
            </a:fld>
            <a:endParaRPr lang="en-US"/>
          </a:p>
        </p:txBody>
      </p:sp>
    </p:spTree>
    <p:extLst>
      <p:ext uri="{BB962C8B-B14F-4D97-AF65-F5344CB8AC3E}">
        <p14:creationId xmlns:p14="http://schemas.microsoft.com/office/powerpoint/2010/main" val="311893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755650"/>
            <a:ext cx="5049838" cy="37861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Monika Barth, Family</a:t>
            </a:r>
            <a:r>
              <a:rPr lang="de-CH" sz="1200" kern="1200" baseline="0" dirty="0" smtClean="0">
                <a:solidFill>
                  <a:schemeClr val="tx1"/>
                </a:solidFill>
                <a:effectLst/>
                <a:latin typeface="+mn-lt"/>
                <a:ea typeface="+mn-ea"/>
                <a:cs typeface="+mn-cs"/>
              </a:rPr>
              <a:t> Start: </a:t>
            </a:r>
            <a:r>
              <a:rPr lang="de-CH" sz="1200" kern="1200" dirty="0" smtClean="0">
                <a:solidFill>
                  <a:schemeClr val="tx1"/>
                </a:solidFill>
                <a:effectLst/>
                <a:latin typeface="+mn-lt"/>
                <a:ea typeface="+mn-ea"/>
                <a:cs typeface="+mn-cs"/>
              </a:rPr>
              <a:t>FPH (Anmerkung Denise: Freiberufliche Hebamme) seit gut 30 Jahren. Vom Hebammennetzwerk </a:t>
            </a:r>
            <a:r>
              <a:rPr lang="de-CH" sz="1200" kern="1200" dirty="0" err="1" smtClean="0">
                <a:solidFill>
                  <a:schemeClr val="tx1"/>
                </a:solidFill>
                <a:effectLst/>
                <a:latin typeface="+mn-lt"/>
                <a:ea typeface="+mn-ea"/>
                <a:cs typeface="+mn-cs"/>
              </a:rPr>
              <a:t>Familystart</a:t>
            </a:r>
            <a:r>
              <a:rPr lang="de-CH" sz="1200" kern="1200" dirty="0" smtClean="0">
                <a:solidFill>
                  <a:schemeClr val="tx1"/>
                </a:solidFill>
                <a:effectLst/>
                <a:latin typeface="+mn-lt"/>
                <a:ea typeface="+mn-ea"/>
                <a:cs typeface="+mn-cs"/>
              </a:rPr>
              <a:t> Mandatsträgerin für </a:t>
            </a:r>
            <a:r>
              <a:rPr lang="de-CH" sz="1200" kern="1200" dirty="0" err="1" smtClean="0">
                <a:solidFill>
                  <a:schemeClr val="tx1"/>
                </a:solidFill>
                <a:effectLst/>
                <a:latin typeface="+mn-lt"/>
                <a:ea typeface="+mn-ea"/>
                <a:cs typeface="+mn-cs"/>
              </a:rPr>
              <a:t>unkomplizerte</a:t>
            </a:r>
            <a:r>
              <a:rPr lang="de-CH" sz="1200" kern="1200" dirty="0" smtClean="0">
                <a:solidFill>
                  <a:schemeClr val="tx1"/>
                </a:solidFill>
                <a:effectLst/>
                <a:latin typeface="+mn-lt"/>
                <a:ea typeface="+mn-ea"/>
                <a:cs typeface="+mn-cs"/>
              </a:rPr>
              <a:t> zeitnahe Beratung und Support ihrer Berufskolleginnen, die Familien in Risikokonstellationen betreuen.»</a:t>
            </a:r>
          </a:p>
          <a:p>
            <a:endParaRPr lang="de-CH" dirty="0"/>
          </a:p>
        </p:txBody>
      </p:sp>
      <p:sp>
        <p:nvSpPr>
          <p:cNvPr id="4" name="Slide Number Placeholder 3"/>
          <p:cNvSpPr>
            <a:spLocks noGrp="1"/>
          </p:cNvSpPr>
          <p:nvPr>
            <p:ph type="sldNum" sz="quarter" idx="10"/>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fld id="{89A2FABC-AB2F-184E-8391-A7BCBF78BC9C}" type="slidenum">
              <a:rPr kumimoji="0" lang="de-DE" sz="1100" b="0" i="0" u="none" strike="noStrike" kern="1200" cap="none" spc="0" normalizeH="0" baseline="0" noProof="0">
                <a:ln>
                  <a:noFill/>
                </a:ln>
                <a:solidFill>
                  <a:prstClr val="black"/>
                </a:solidFill>
                <a:effectLst/>
                <a:uLnTx/>
                <a:uFillTx/>
                <a:latin typeface="Calibri"/>
                <a:ea typeface="+mn-ea"/>
                <a:cs typeface="+mn-cs"/>
              </a:rPr>
              <a:pPr marL="0" marR="0" lvl="0" indent="0" algn="r" defTabSz="462229" rtl="0" eaLnBrk="1" fontAlgn="auto" latinLnBrk="0" hangingPunct="1">
                <a:lnSpc>
                  <a:spcPct val="100000"/>
                </a:lnSpc>
                <a:spcBef>
                  <a:spcPts val="0"/>
                </a:spcBef>
                <a:spcAft>
                  <a:spcPts val="0"/>
                </a:spcAft>
                <a:buClrTx/>
                <a:buSzTx/>
                <a:buFontTx/>
                <a:buNone/>
                <a:tabLst/>
                <a:defRPr/>
              </a:pPr>
              <a:t>39</a:t>
            </a:fld>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r>
              <a:rPr kumimoji="0" lang="de-CH" sz="1100" b="0" i="0" u="none" strike="noStrike" kern="1200" cap="none" spc="0" normalizeH="0" baseline="0" noProof="0">
                <a:ln>
                  <a:noFill/>
                </a:ln>
                <a:solidFill>
                  <a:prstClr val="black"/>
                </a:solidFill>
                <a:effectLst/>
                <a:uLnTx/>
                <a:uFillTx/>
                <a:latin typeface="Calibri"/>
                <a:ea typeface="+mn-ea"/>
                <a:cs typeface="+mn-cs"/>
              </a:rPr>
              <a:t>14.09.2021</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462229" rtl="0" eaLnBrk="1" fontAlgn="auto" latinLnBrk="0" hangingPunct="1">
              <a:lnSpc>
                <a:spcPct val="100000"/>
              </a:lnSpc>
              <a:spcBef>
                <a:spcPts val="0"/>
              </a:spcBef>
              <a:spcAft>
                <a:spcPts val="0"/>
              </a:spcAft>
              <a:buClrTx/>
              <a:buSzTx/>
              <a:buFontTx/>
              <a:buNone/>
              <a:tabLst/>
              <a:defRPr/>
            </a:pPr>
            <a:r>
              <a:rPr kumimoji="0" lang="de-CH" sz="1100" b="0" i="0" u="none" strike="noStrike" kern="1200" cap="none" spc="0" normalizeH="0" baseline="0" noProof="0">
                <a:ln>
                  <a:noFill/>
                </a:ln>
                <a:solidFill>
                  <a:prstClr val="black"/>
                </a:solidFill>
                <a:effectLst/>
                <a:uLnTx/>
                <a:uFillTx/>
                <a:latin typeface="Calibri"/>
                <a:ea typeface="+mn-ea"/>
                <a:cs typeface="+mn-cs"/>
              </a:rPr>
              <a:t>Gesellschaft für Kinder- und Jugendmedizin Regio Basel</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46222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Advanced Practice - ZHAW Online Symposium</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9262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solidFill>
                <a:effectLst/>
                <a:uLnTx/>
                <a:uFillTx/>
                <a:latin typeface="Calibri" panose="020F0502020204030204"/>
                <a:ea typeface="+mn-ea"/>
                <a:cs typeface="+mn-cs"/>
              </a:rPr>
              <a:t>14.09.2021</a:t>
            </a:r>
          </a:p>
        </p:txBody>
      </p:sp>
      <p:sp>
        <p:nvSpPr>
          <p:cNvPr id="6" name="Fußzeilenplatzhalt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solidFill>
                <a:effectLst/>
                <a:uLnTx/>
                <a:uFillTx/>
                <a:latin typeface="Calibri" panose="020F0502020204030204"/>
                <a:ea typeface="+mn-ea"/>
                <a:cs typeface="+mn-cs"/>
              </a:rPr>
              <a:t>Gesellschaft für Kinder- und Jugendmedizin Regio Basel</a:t>
            </a:r>
          </a:p>
        </p:txBody>
      </p:sp>
      <p:sp>
        <p:nvSpPr>
          <p:cNvPr id="7" name="Foliennummernplatzhalt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0232F-C887-4C8F-82C3-48F5195726AD}"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89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solidFill>
                <a:effectLst/>
                <a:uLnTx/>
                <a:uFillTx/>
                <a:latin typeface="Calibri" panose="020F0502020204030204"/>
                <a:ea typeface="+mn-ea"/>
                <a:cs typeface="+mn-cs"/>
              </a:rPr>
              <a:t>14.09.2021</a:t>
            </a:r>
          </a:p>
        </p:txBody>
      </p:sp>
      <p:sp>
        <p:nvSpPr>
          <p:cNvPr id="6" name="Fußzeilenplatzhalt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solidFill>
                <a:effectLst/>
                <a:uLnTx/>
                <a:uFillTx/>
                <a:latin typeface="Calibri" panose="020F0502020204030204"/>
                <a:ea typeface="+mn-ea"/>
                <a:cs typeface="+mn-cs"/>
              </a:rPr>
              <a:t>Gesellschaft für Kinder- und Jugendmedizin Regio Basel</a:t>
            </a:r>
          </a:p>
        </p:txBody>
      </p:sp>
      <p:sp>
        <p:nvSpPr>
          <p:cNvPr id="7" name="Foliennummernplatzhalt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0232F-C887-4C8F-82C3-48F5195726AD}"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11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4063"/>
            <a:ext cx="6732588" cy="378777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fld id="{89A2FABC-AB2F-184E-8391-A7BCBF78BC9C}" type="slidenum">
              <a:rPr kumimoji="0" lang="de-DE" sz="1100" b="0" i="0" u="none" strike="noStrike" kern="1200" cap="none" spc="0" normalizeH="0" baseline="0" noProof="0">
                <a:ln>
                  <a:noFill/>
                </a:ln>
                <a:solidFill>
                  <a:prstClr val="black"/>
                </a:solidFill>
                <a:effectLst/>
                <a:uLnTx/>
                <a:uFillTx/>
                <a:latin typeface="Calibri"/>
                <a:ea typeface="+mn-ea"/>
                <a:cs typeface="+mn-cs"/>
              </a:rPr>
              <a:pPr marL="0" marR="0" lvl="0" indent="0" algn="r" defTabSz="462229" rtl="0" eaLnBrk="1" fontAlgn="auto" latinLnBrk="0" hangingPunct="1">
                <a:lnSpc>
                  <a:spcPct val="100000"/>
                </a:lnSpc>
                <a:spcBef>
                  <a:spcPts val="0"/>
                </a:spcBef>
                <a:spcAft>
                  <a:spcPts val="0"/>
                </a:spcAft>
                <a:buClrTx/>
                <a:buSzTx/>
                <a:buFontTx/>
                <a:buNone/>
                <a:tabLst/>
                <a:defRPr/>
              </a:pPr>
              <a:t>43</a:t>
            </a:fld>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r>
              <a:rPr kumimoji="0" lang="de-CH" sz="1100" b="0" i="0" u="none" strike="noStrike" kern="1200" cap="none" spc="0" normalizeH="0" baseline="0" noProof="0">
                <a:ln>
                  <a:noFill/>
                </a:ln>
                <a:solidFill>
                  <a:prstClr val="black"/>
                </a:solidFill>
                <a:effectLst/>
                <a:uLnTx/>
                <a:uFillTx/>
                <a:latin typeface="Calibri"/>
                <a:ea typeface="+mn-ea"/>
                <a:cs typeface="+mn-cs"/>
              </a:rPr>
              <a:t>14.09.2021</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462229" rtl="0" eaLnBrk="1" fontAlgn="auto" latinLnBrk="0" hangingPunct="1">
              <a:lnSpc>
                <a:spcPct val="100000"/>
              </a:lnSpc>
              <a:spcBef>
                <a:spcPts val="0"/>
              </a:spcBef>
              <a:spcAft>
                <a:spcPts val="0"/>
              </a:spcAft>
              <a:buClrTx/>
              <a:buSzTx/>
              <a:buFontTx/>
              <a:buNone/>
              <a:tabLst/>
              <a:defRPr/>
            </a:pPr>
            <a:r>
              <a:rPr kumimoji="0" lang="de-CH" sz="1100" b="0" i="0" u="none" strike="noStrike" kern="1200" cap="none" spc="0" normalizeH="0" baseline="0" noProof="0">
                <a:ln>
                  <a:noFill/>
                </a:ln>
                <a:solidFill>
                  <a:prstClr val="black"/>
                </a:solidFill>
                <a:effectLst/>
                <a:uLnTx/>
                <a:uFillTx/>
                <a:latin typeface="Calibri"/>
                <a:ea typeface="+mn-ea"/>
                <a:cs typeface="+mn-cs"/>
              </a:rPr>
              <a:t>Gesellschaft für Kinder- und Jugendmedizin Regio Basel</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46222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prstClr val="black"/>
                </a:solidFill>
                <a:effectLst/>
                <a:uLnTx/>
                <a:uFillTx/>
                <a:latin typeface="Calibri"/>
                <a:ea typeface="+mn-ea"/>
                <a:cs typeface="+mn-cs"/>
              </a:rPr>
              <a:t>Arbeitsgruppe Peripartale Depression</a:t>
            </a:r>
          </a:p>
        </p:txBody>
      </p:sp>
    </p:spTree>
    <p:extLst>
      <p:ext uri="{BB962C8B-B14F-4D97-AF65-F5344CB8AC3E}">
        <p14:creationId xmlns:p14="http://schemas.microsoft.com/office/powerpoint/2010/main" val="3935684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solidFill>
                <a:effectLst/>
                <a:uLnTx/>
                <a:uFillTx/>
                <a:latin typeface="Calibri" panose="020F0502020204030204"/>
                <a:ea typeface="+mn-ea"/>
                <a:cs typeface="+mn-cs"/>
              </a:rPr>
              <a:t>14.09.2021</a:t>
            </a:r>
          </a:p>
        </p:txBody>
      </p:sp>
      <p:sp>
        <p:nvSpPr>
          <p:cNvPr id="6" name="Fußzeilenplatzhalt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solidFill>
                <a:effectLst/>
                <a:uLnTx/>
                <a:uFillTx/>
                <a:latin typeface="Calibri" panose="020F0502020204030204"/>
                <a:ea typeface="+mn-ea"/>
                <a:cs typeface="+mn-cs"/>
              </a:rPr>
              <a:t>Gesellschaft für Kinder- und Jugendmedizin Regio Basel</a:t>
            </a:r>
          </a:p>
        </p:txBody>
      </p:sp>
      <p:sp>
        <p:nvSpPr>
          <p:cNvPr id="7" name="Foliennummernplatzhalt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0232F-C887-4C8F-82C3-48F5195726AD}"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810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755650"/>
            <a:ext cx="6729412" cy="3786188"/>
          </a:xfrm>
        </p:spPr>
      </p:sp>
      <p:sp>
        <p:nvSpPr>
          <p:cNvPr id="3" name="Notes Placeholder 2"/>
          <p:cNvSpPr>
            <a:spLocks noGrp="1"/>
          </p:cNvSpPr>
          <p:nvPr>
            <p:ph type="body" idx="1"/>
          </p:nvPr>
        </p:nvSpPr>
        <p:spPr/>
        <p:txBody>
          <a:bodyPr/>
          <a:lstStyle/>
          <a:p>
            <a:r>
              <a:rPr lang="de-CH"/>
              <a:t>.</a:t>
            </a:r>
          </a:p>
        </p:txBody>
      </p:sp>
      <p:sp>
        <p:nvSpPr>
          <p:cNvPr id="4" name="Header Placeholder 3"/>
          <p:cNvSpPr>
            <a:spLocks noGrp="1"/>
          </p:cNvSpPr>
          <p:nvPr>
            <p:ph type="hdr" sz="quarter" idx="10"/>
          </p:nvPr>
        </p:nvSpPr>
        <p:spPr/>
        <p:txBody>
          <a:bodyPr/>
          <a:lstStyle/>
          <a:p>
            <a:pPr marL="0" marR="0" lvl="0" indent="0" algn="l" defTabSz="46222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Advanced Practice - ZHAW Online Symposium</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r>
              <a:rPr kumimoji="0" lang="de-CH" sz="1100" b="0" i="0" u="none" strike="noStrike" kern="1200" cap="none" spc="0" normalizeH="0" baseline="0" noProof="0">
                <a:ln>
                  <a:noFill/>
                </a:ln>
                <a:solidFill>
                  <a:prstClr val="black"/>
                </a:solidFill>
                <a:effectLst/>
                <a:uLnTx/>
                <a:uFillTx/>
                <a:latin typeface="Calibri"/>
                <a:ea typeface="+mn-ea"/>
                <a:cs typeface="+mn-cs"/>
              </a:rPr>
              <a:t>27.03.2021</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46222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prstClr val="black"/>
                </a:solidFill>
                <a:effectLst/>
                <a:uLnTx/>
                <a:uFillTx/>
                <a:latin typeface="Calibri"/>
                <a:ea typeface="+mn-ea"/>
                <a:cs typeface="+mn-cs"/>
              </a:rPr>
              <a:t>Elisabeth Kurth</a:t>
            </a:r>
          </a:p>
        </p:txBody>
      </p:sp>
      <p:sp>
        <p:nvSpPr>
          <p:cNvPr id="7" name="Slide Number Placeholder 6"/>
          <p:cNvSpPr>
            <a:spLocks noGrp="1"/>
          </p:cNvSpPr>
          <p:nvPr>
            <p:ph type="sldNum" sz="quarter" idx="13"/>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fld id="{89A2FABC-AB2F-184E-8391-A7BCBF78BC9C}" type="slidenum">
              <a:rPr kumimoji="0" lang="de-DE" sz="1100" b="0" i="0" u="none" strike="noStrike" kern="1200" cap="none" spc="0" normalizeH="0" baseline="0" noProof="0">
                <a:ln>
                  <a:noFill/>
                </a:ln>
                <a:solidFill>
                  <a:prstClr val="black"/>
                </a:solidFill>
                <a:effectLst/>
                <a:uLnTx/>
                <a:uFillTx/>
                <a:latin typeface="Calibri"/>
                <a:ea typeface="+mn-ea"/>
                <a:cs typeface="+mn-cs"/>
              </a:rPr>
              <a:pPr marL="0" marR="0" lvl="0" indent="0" algn="r" defTabSz="462229" rtl="0" eaLnBrk="1" fontAlgn="auto" latinLnBrk="0" hangingPunct="1">
                <a:lnSpc>
                  <a:spcPct val="100000"/>
                </a:lnSpc>
                <a:spcBef>
                  <a:spcPts val="0"/>
                </a:spcBef>
                <a:spcAft>
                  <a:spcPts val="0"/>
                </a:spcAft>
                <a:buClrTx/>
                <a:buSzTx/>
                <a:buFontTx/>
                <a:buNone/>
                <a:tabLst/>
                <a:defRPr/>
              </a:pPr>
              <a:t>48</a:t>
            </a:fld>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8151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4A6024-2822-4542-8895-D873A9643572}" type="slidenum">
              <a:rPr lang="de-DE" altLang="de-DE"/>
              <a:pPr>
                <a:spcBef>
                  <a:spcPct val="0"/>
                </a:spcBef>
              </a:pPr>
              <a:t>51</a:t>
            </a:fld>
            <a:endParaRPr lang="de-DE" altLang="de-DE"/>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3190462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A32BF-8533-459C-9DBD-FDB62CCBE491}"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28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Dafür haben wir ein reichhaltiges Programm am heutigen Tag</a:t>
            </a:r>
            <a:r>
              <a:rPr lang="de-CH" baseline="0" dirty="0" smtClean="0"/>
              <a:t> vorbereitet. </a:t>
            </a:r>
            <a:endParaRPr lang="de-CH" dirty="0" smtClean="0"/>
          </a:p>
          <a:p>
            <a:r>
              <a:rPr lang="de-CH" dirty="0" smtClean="0"/>
              <a:t>Zu</a:t>
            </a:r>
            <a:r>
              <a:rPr lang="de-CH" baseline="0" dirty="0" smtClean="0"/>
              <a:t> Beginn und als Einstimmung auf das Thema darf ich Nicole Aebischer begrüssen. Sie ist Referentin von </a:t>
            </a:r>
            <a:r>
              <a:rPr lang="de-CH" baseline="0" dirty="0" err="1" smtClean="0"/>
              <a:t>Careum</a:t>
            </a:r>
            <a:r>
              <a:rPr lang="de-CH" baseline="0" dirty="0" smtClean="0"/>
              <a:t> und wird uns etwas über «Früherkennung von Kindeswohlgefährdung berichten. Sie werden im Anschluss noch die Möglichkeit haben, 2-3 Fragen zu stellen und danach geht es bereits in die Workshops. </a:t>
            </a:r>
          </a:p>
          <a:p>
            <a:pPr marL="0" marR="0" lvl="0" indent="0" algn="l" defTabSz="457200" rtl="0" eaLnBrk="1" fontAlgn="auto" latinLnBrk="0" hangingPunct="1">
              <a:lnSpc>
                <a:spcPct val="100000"/>
              </a:lnSpc>
              <a:spcBef>
                <a:spcPts val="0"/>
              </a:spcBef>
              <a:spcAft>
                <a:spcPts val="0"/>
              </a:spcAft>
              <a:buClrTx/>
              <a:buSzTx/>
              <a:buFontTx/>
              <a:buNone/>
              <a:tabLst/>
              <a:defRPr/>
            </a:pPr>
            <a:r>
              <a:rPr lang="de-CH" b="1" baseline="0" dirty="0" smtClean="0"/>
              <a:t>Vorstellung Nicole Aebischer </a:t>
            </a:r>
            <a:r>
              <a:rPr lang="de-CH" sz="1200" b="0" kern="1200" baseline="0" dirty="0" smtClean="0">
                <a:solidFill>
                  <a:schemeClr val="tx1"/>
                </a:solidFill>
                <a:effectLst/>
                <a:latin typeface="+mn-lt"/>
                <a:ea typeface="+mn-ea"/>
                <a:cs typeface="+mn-cs"/>
              </a:rPr>
              <a:t>Sie ist </a:t>
            </a:r>
            <a:r>
              <a:rPr lang="de-CH" sz="1200" kern="1200" dirty="0" smtClean="0">
                <a:solidFill>
                  <a:schemeClr val="tx1"/>
                </a:solidFill>
                <a:effectLst/>
                <a:latin typeface="+mn-lt"/>
                <a:ea typeface="+mn-ea"/>
                <a:cs typeface="+mn-cs"/>
              </a:rPr>
              <a:t>Projektleiterin Früherkennung von Kindeswohlgefährdung bei der Mütter- und Väterberatung Kanton Bern und u.a. am </a:t>
            </a:r>
            <a:r>
              <a:rPr lang="de-CH" sz="1200" kern="1200" dirty="0" err="1" smtClean="0">
                <a:solidFill>
                  <a:schemeClr val="tx1"/>
                </a:solidFill>
                <a:effectLst/>
                <a:latin typeface="+mn-lt"/>
                <a:ea typeface="+mn-ea"/>
                <a:cs typeface="+mn-cs"/>
              </a:rPr>
              <a:t>Careum</a:t>
            </a:r>
            <a:r>
              <a:rPr lang="de-CH" sz="1200" kern="1200" dirty="0" smtClean="0">
                <a:solidFill>
                  <a:schemeClr val="tx1"/>
                </a:solidFill>
                <a:effectLst/>
                <a:latin typeface="+mn-lt"/>
                <a:ea typeface="+mn-ea"/>
                <a:cs typeface="+mn-cs"/>
              </a:rPr>
              <a:t> als Dozentin tätig im Themenbereich Kindesschutz. Die frühe Kindheit und die Unterstützung von Fachpersonen zur Früherkennung und Frühintervention sind ihre Arbeitsschwerpunkte.</a:t>
            </a:r>
          </a:p>
          <a:p>
            <a:endParaRPr lang="de-CH" b="1" baseline="0" dirty="0" smtClean="0"/>
          </a:p>
          <a:p>
            <a:r>
              <a:rPr lang="de-CH" b="0" baseline="0" dirty="0" smtClean="0"/>
              <a:t>Farbige Punkte auf dem Namensschild. </a:t>
            </a:r>
            <a:r>
              <a:rPr lang="de-CH" b="1" baseline="0" dirty="0" smtClean="0"/>
              <a:t>Folie mit Farbkennung für Workshops (DH)</a:t>
            </a:r>
          </a:p>
          <a:p>
            <a:r>
              <a:rPr lang="de-CH" baseline="0" dirty="0" smtClean="0"/>
              <a:t>Die Räumlichkeiten für die Workshops sind leider etwas verteilt auf dem Gelände, damit sich niemand verirrt, werden die </a:t>
            </a:r>
            <a:r>
              <a:rPr lang="de-CH" baseline="0" dirty="0" err="1" smtClean="0"/>
              <a:t>Workshopleiterinnen</a:t>
            </a:r>
            <a:r>
              <a:rPr lang="de-CH" baseline="0" dirty="0" smtClean="0"/>
              <a:t> direkt mit Ihnen zusammen zu den jeweiligen Räumen gehen. Im Anschluss werden wir die Ergebnisse der Workshops im Plenum noch kurz vorstellen, dafür sind die Stellwände hier gedacht, auf denen ihre </a:t>
            </a:r>
            <a:r>
              <a:rPr lang="de-CH" baseline="0" dirty="0" err="1" smtClean="0"/>
              <a:t>Workshopleiterinnen</a:t>
            </a:r>
            <a:r>
              <a:rPr lang="de-CH" baseline="0" dirty="0" smtClean="0"/>
              <a:t> die wichtigsten Ergebnisse und Themen, die besprochen wurden, auch noch einmal präsentieren. So haben Sie hier auch die Möglichkeit, einen Blick auf die anderen Gruppen zu werfen. </a:t>
            </a:r>
          </a:p>
          <a:p>
            <a:endParaRPr lang="de-CH" baseline="0" dirty="0" smtClean="0"/>
          </a:p>
          <a:p>
            <a:r>
              <a:rPr lang="de-CH" baseline="0" dirty="0" smtClean="0"/>
              <a:t>Eine Pause für den Austausch ist von 15:00 bis 15:25 vorgesehen.</a:t>
            </a:r>
          </a:p>
          <a:p>
            <a:endParaRPr lang="de-CH" baseline="0" dirty="0" smtClean="0"/>
          </a:p>
          <a:p>
            <a:r>
              <a:rPr lang="de-CH" baseline="0" dirty="0" smtClean="0"/>
              <a:t>Verweis auf Toiletten.</a:t>
            </a:r>
          </a:p>
          <a:p>
            <a:endParaRPr lang="de-CH" baseline="0" dirty="0" smtClean="0"/>
          </a:p>
          <a:p>
            <a:r>
              <a:rPr lang="de-CH" baseline="0" dirty="0" smtClean="0"/>
              <a:t>Verweis auf Ansprechpersonen: Bei Fragen zum Ablauf oder wo was ist: Thomas Nigl oder Jasmine Balosetti</a:t>
            </a:r>
          </a:p>
          <a:p>
            <a:endParaRPr lang="de-CH" baseline="0" dirty="0" smtClean="0"/>
          </a:p>
          <a:p>
            <a:r>
              <a:rPr lang="de-CH" baseline="0" dirty="0" smtClean="0"/>
              <a:t>Nach der Pause sind wir im Plenum, und wir werden Ihnen noch einige Fachstellen genauer vorstellen, an die Sie sich wenden können, wenn Sie in Ihrem Arbeitsalltag einmal Unterstützung benötigen. </a:t>
            </a:r>
          </a:p>
          <a:p>
            <a:endParaRPr lang="de-CH" baseline="0" dirty="0" smtClean="0"/>
          </a:p>
          <a:p>
            <a:r>
              <a:rPr lang="de-CH" baseline="0" dirty="0" smtClean="0"/>
              <a:t>Zum Schluss möchten wir mit Ihnen zusammen noch einen Blick in die Zukunft werfen, nämlich auf den zweiten Teil der Tagung, am 6. September 2022. Mit Blick darauf, was Sie heute erfahren werden, möchten wir gerne mit Ihnen mögliche Schwerpunkte der zweiten Weiterbildung bestimmen. Dazu später mehr. </a:t>
            </a:r>
          </a:p>
          <a:p>
            <a:endParaRPr lang="de-CH" baseline="0" dirty="0" smtClean="0"/>
          </a:p>
          <a:p>
            <a:r>
              <a:rPr lang="de-CH" baseline="0" dirty="0" smtClean="0"/>
              <a:t>Die Teilnehmenden bekommen die Präsentation elektronisch zugeschickt. </a:t>
            </a:r>
            <a:endParaRPr lang="de-CH" b="1" baseline="0" dirty="0" smtClean="0"/>
          </a:p>
          <a:p>
            <a:endParaRPr lang="de-CH" baseline="0" dirty="0" smtClean="0"/>
          </a:p>
          <a:p>
            <a:r>
              <a:rPr lang="de-CH" baseline="0" dirty="0" smtClean="0"/>
              <a:t>Nun darf ich aber erst einmal an Nicole Aebischer von </a:t>
            </a:r>
            <a:r>
              <a:rPr lang="de-CH" baseline="0" dirty="0" err="1" smtClean="0"/>
              <a:t>Careum</a:t>
            </a:r>
            <a:r>
              <a:rPr lang="de-CH" baseline="0" dirty="0" smtClean="0"/>
              <a:t> übergeben, für das erste Referat des Tages: Früherkennung von Kindeswohlgefährdung.</a:t>
            </a:r>
          </a:p>
        </p:txBody>
      </p:sp>
      <p:sp>
        <p:nvSpPr>
          <p:cNvPr id="4" name="Foliennummernplatzhalter 3"/>
          <p:cNvSpPr>
            <a:spLocks noGrp="1"/>
          </p:cNvSpPr>
          <p:nvPr>
            <p:ph type="sldNum" sz="quarter" idx="10"/>
          </p:nvPr>
        </p:nvSpPr>
        <p:spPr/>
        <p:txBody>
          <a:bodyPr/>
          <a:lstStyle/>
          <a:p>
            <a:fld id="{7393551E-C1F7-3449-9D64-1DB59B6C672B}" type="slidenum">
              <a:rPr lang="en-US" smtClean="0"/>
              <a:t>2</a:t>
            </a:fld>
            <a:endParaRPr lang="en-US"/>
          </a:p>
        </p:txBody>
      </p:sp>
    </p:spTree>
    <p:extLst>
      <p:ext uri="{BB962C8B-B14F-4D97-AF65-F5344CB8AC3E}">
        <p14:creationId xmlns:p14="http://schemas.microsoft.com/office/powerpoint/2010/main" val="855333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F80B7-1313-4E34-9702-60365519C75F}"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40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55A81-BABB-4656-92CF-B7BD3938B31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132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55A81-BABB-4656-92CF-B7BD3938B31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72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55A81-BABB-4656-92CF-B7BD3938B31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243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Jede</a:t>
            </a:r>
            <a:r>
              <a:rPr lang="de-CH" sz="1200" kern="1200" baseline="0" dirty="0" smtClean="0">
                <a:solidFill>
                  <a:schemeClr val="tx1"/>
                </a:solidFill>
                <a:effectLst/>
                <a:latin typeface="+mn-lt"/>
                <a:ea typeface="+mn-ea"/>
                <a:cs typeface="+mn-cs"/>
              </a:rPr>
              <a:t> TN 1 Wunschthema und pinnt das an. Dann wird mit 3 farbigen Punkten gewichtet</a:t>
            </a:r>
            <a:endParaRPr lang="de-CH" sz="1200" kern="1200" dirty="0" smtClean="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p>
          <a:p>
            <a:r>
              <a:rPr lang="de-CH" sz="1200" b="1" kern="1200" dirty="0">
                <a:solidFill>
                  <a:schemeClr val="tx1"/>
                </a:solidFill>
                <a:effectLst/>
                <a:latin typeface="+mn-lt"/>
                <a:ea typeface="+mn-ea"/>
                <a:cs typeface="+mn-cs"/>
              </a:rPr>
              <a:t>1. Runde:</a:t>
            </a:r>
            <a:r>
              <a:rPr lang="de-CH" sz="1200" kern="1200" dirty="0">
                <a:solidFill>
                  <a:schemeClr val="tx1"/>
                </a:solidFill>
                <a:effectLst/>
                <a:latin typeface="+mn-lt"/>
                <a:ea typeface="+mn-ea"/>
                <a:cs typeface="+mn-cs"/>
              </a:rPr>
              <a:t> Teilnehmende positionieren sich vor Pinnwand </a:t>
            </a:r>
            <a:r>
              <a:rPr lang="de-CH" sz="1200" kern="1200" dirty="0" smtClean="0">
                <a:solidFill>
                  <a:schemeClr val="tx1"/>
                </a:solidFill>
                <a:effectLst/>
                <a:latin typeface="+mn-lt"/>
                <a:ea typeface="+mn-ea"/>
                <a:cs typeface="+mn-cs"/>
              </a:rPr>
              <a:t>und </a:t>
            </a:r>
            <a:r>
              <a:rPr lang="de-CH" sz="1200" kern="1200" dirty="0">
                <a:solidFill>
                  <a:schemeClr val="tx1"/>
                </a:solidFill>
                <a:effectLst/>
                <a:latin typeface="+mn-lt"/>
                <a:ea typeface="+mn-ea"/>
                <a:cs typeface="+mn-cs"/>
              </a:rPr>
              <a:t>platzieren </a:t>
            </a:r>
            <a:r>
              <a:rPr lang="de-CH" sz="1200" kern="1200" dirty="0" smtClean="0">
                <a:solidFill>
                  <a:schemeClr val="tx1"/>
                </a:solidFill>
                <a:effectLst/>
                <a:latin typeface="+mn-lt"/>
                <a:ea typeface="+mn-ea"/>
                <a:cs typeface="+mn-cs"/>
              </a:rPr>
              <a:t>1 Wunschthema</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p>
          <a:p>
            <a:r>
              <a:rPr lang="de-CH" sz="1200" b="1" kern="1200" dirty="0">
                <a:solidFill>
                  <a:schemeClr val="tx1"/>
                </a:solidFill>
                <a:effectLst/>
                <a:latin typeface="+mn-lt"/>
                <a:ea typeface="+mn-ea"/>
                <a:cs typeface="+mn-cs"/>
              </a:rPr>
              <a:t>2. Runde </a:t>
            </a:r>
            <a:r>
              <a:rPr lang="de-CH" sz="1200" kern="1200" dirty="0">
                <a:solidFill>
                  <a:schemeClr val="tx1"/>
                </a:solidFill>
                <a:effectLst/>
                <a:latin typeface="+mn-lt"/>
                <a:ea typeface="+mn-ea"/>
                <a:cs typeface="+mn-cs"/>
              </a:rPr>
              <a:t>Teilnehmende rotieren und platzieren je 3 Punkte bei den Themen, die sie als </a:t>
            </a:r>
            <a:r>
              <a:rPr lang="de-CH" sz="1200" kern="1200" dirty="0" err="1">
                <a:solidFill>
                  <a:schemeClr val="tx1"/>
                </a:solidFill>
                <a:effectLst/>
                <a:latin typeface="+mn-lt"/>
                <a:ea typeface="+mn-ea"/>
                <a:cs typeface="+mn-cs"/>
              </a:rPr>
              <a:t>vertiefenswert</a:t>
            </a:r>
            <a:r>
              <a:rPr lang="de-CH" sz="1200" kern="1200" dirty="0">
                <a:solidFill>
                  <a:schemeClr val="tx1"/>
                </a:solidFill>
                <a:effectLst/>
                <a:latin typeface="+mn-lt"/>
                <a:ea typeface="+mn-ea"/>
                <a:cs typeface="+mn-cs"/>
              </a:rPr>
              <a:t> einschätzen. </a:t>
            </a: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Auf dieser Basis wird anschliessend das meistgenannte(n) Thema oder Themen ausgewählt und Workshop 2 vorbereitet.</a:t>
            </a:r>
          </a:p>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70</a:t>
            </a:fld>
            <a:endParaRPr lang="en-US"/>
          </a:p>
        </p:txBody>
      </p:sp>
    </p:spTree>
    <p:extLst>
      <p:ext uri="{BB962C8B-B14F-4D97-AF65-F5344CB8AC3E}">
        <p14:creationId xmlns:p14="http://schemas.microsoft.com/office/powerpoint/2010/main" val="3312261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73</a:t>
            </a:fld>
            <a:endParaRPr lang="en-US"/>
          </a:p>
        </p:txBody>
      </p:sp>
    </p:spTree>
    <p:extLst>
      <p:ext uri="{BB962C8B-B14F-4D97-AF65-F5344CB8AC3E}">
        <p14:creationId xmlns:p14="http://schemas.microsoft.com/office/powerpoint/2010/main" val="3077844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74</a:t>
            </a:fld>
            <a:endParaRPr lang="en-US"/>
          </a:p>
        </p:txBody>
      </p:sp>
    </p:spTree>
    <p:extLst>
      <p:ext uri="{BB962C8B-B14F-4D97-AF65-F5344CB8AC3E}">
        <p14:creationId xmlns:p14="http://schemas.microsoft.com/office/powerpoint/2010/main" val="362937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Links führen zu Kinderschutz Schweiz, die zahlreiche</a:t>
            </a:r>
            <a:r>
              <a:rPr lang="de-CH" baseline="0" dirty="0" smtClean="0"/>
              <a:t> wertvollen Materialien erarbeitet haben. </a:t>
            </a:r>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pPr/>
              <a:t>75</a:t>
            </a:fld>
            <a:endParaRPr lang="en-US" dirty="0"/>
          </a:p>
        </p:txBody>
      </p:sp>
    </p:spTree>
    <p:extLst>
      <p:ext uri="{BB962C8B-B14F-4D97-AF65-F5344CB8AC3E}">
        <p14:creationId xmlns:p14="http://schemas.microsoft.com/office/powerpoint/2010/main" val="641527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Links überprüfen</a:t>
            </a:r>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pPr/>
              <a:t>76</a:t>
            </a:fld>
            <a:endParaRPr lang="en-US" dirty="0"/>
          </a:p>
        </p:txBody>
      </p:sp>
    </p:spTree>
    <p:extLst>
      <p:ext uri="{BB962C8B-B14F-4D97-AF65-F5344CB8AC3E}">
        <p14:creationId xmlns:p14="http://schemas.microsoft.com/office/powerpoint/2010/main" val="169644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77</a:t>
            </a:fld>
            <a:endParaRPr lang="en-US"/>
          </a:p>
        </p:txBody>
      </p:sp>
    </p:spTree>
    <p:extLst>
      <p:ext uri="{BB962C8B-B14F-4D97-AF65-F5344CB8AC3E}">
        <p14:creationId xmlns:p14="http://schemas.microsoft.com/office/powerpoint/2010/main" val="373728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ußzeilenplatzhalt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03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ußzeilenplatzhalt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63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dirty="0" smtClean="0"/>
              <a:t>Vielen Dank für diesen spannenden und wie ich finde sehr hilfreichen Einblick in die Thematik. </a:t>
            </a:r>
          </a:p>
          <a:p>
            <a:endParaRPr lang="de-CH" dirty="0" smtClean="0"/>
          </a:p>
          <a:p>
            <a:r>
              <a:rPr lang="de-CH" dirty="0" smtClean="0"/>
              <a:t>Gibt es Fragen aus dem Publikum?</a:t>
            </a:r>
          </a:p>
          <a:p>
            <a:endParaRPr lang="de-CH" dirty="0" smtClean="0"/>
          </a:p>
          <a:p>
            <a:r>
              <a:rPr lang="de-CH" i="1" dirty="0" smtClean="0"/>
              <a:t>Evtl. eigene Frage: Wie gehe ich mit der Angst um, das Vertrauen der Eltern zu verlieren? </a:t>
            </a:r>
          </a:p>
          <a:p>
            <a:endParaRPr lang="de-CH" altLang="de-DE" dirty="0">
              <a:ea typeface="ＭＳ Ｐゴシック" panose="020B0600070205080204" pitchFamily="34" charset="-128"/>
            </a:endParaRPr>
          </a:p>
        </p:txBody>
      </p:sp>
      <p:sp>
        <p:nvSpPr>
          <p:cNvPr id="2" name="Datumsplatzhalter 1">
            <a:extLst>
              <a:ext uri="{FF2B5EF4-FFF2-40B4-BE49-F238E27FC236}">
                <a16:creationId xmlns:a16="http://schemas.microsoft.com/office/drawing/2014/main" id="{45C6608A-3A31-4A09-8286-7371B3355E0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Kopfzeilenplatzhalter 2">
            <a:extLst>
              <a:ext uri="{FF2B5EF4-FFF2-40B4-BE49-F238E27FC236}">
                <a16:creationId xmlns:a16="http://schemas.microsoft.com/office/drawing/2014/main" id="{2865CF46-8473-41CB-A7E7-5768B6CECCC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ußzeilenplatzhalt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04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Nach dieser</a:t>
            </a:r>
            <a:r>
              <a:rPr lang="de-CH" baseline="0" dirty="0" smtClean="0"/>
              <a:t> Einstimmung auf den heutigen Tag darf ich Sie nun in die Workshops einladen. Die Workshops werden jeweils von zwei Fachkolleginnen moderiert und finden an unterschiedlichen Orten statt. Ich werde gleich noch einen kurzen Überblick über die Workshops geben. </a:t>
            </a:r>
          </a:p>
          <a:p>
            <a:endParaRPr lang="de-CH" baseline="0" dirty="0" smtClean="0"/>
          </a:p>
          <a:p>
            <a:r>
              <a:rPr lang="de-CH" baseline="0" dirty="0" smtClean="0"/>
              <a:t>Um 14:35 werden wir uns wieder hier im Plenum treffen und die Ergebnisse der Workshops noch kurz austauschen und präsentieren. </a:t>
            </a:r>
            <a:r>
              <a:rPr lang="de-CH" b="1" baseline="0" dirty="0" smtClean="0"/>
              <a:t>(Wer macht das?)</a:t>
            </a:r>
            <a:endParaRPr lang="de-CH" b="0" baseline="0" dirty="0" smtClean="0"/>
          </a:p>
          <a:p>
            <a:endParaRPr lang="de-CH" b="1" baseline="0" dirty="0" smtClean="0"/>
          </a:p>
          <a:p>
            <a:r>
              <a:rPr lang="de-CH" b="0" baseline="0" dirty="0" smtClean="0"/>
              <a:t>5 Minuten pro Gruppe. </a:t>
            </a:r>
          </a:p>
        </p:txBody>
      </p:sp>
      <p:sp>
        <p:nvSpPr>
          <p:cNvPr id="4" name="Foliennummernplatzhalter 3"/>
          <p:cNvSpPr>
            <a:spLocks noGrp="1"/>
          </p:cNvSpPr>
          <p:nvPr>
            <p:ph type="sldNum" sz="quarter" idx="10"/>
          </p:nvPr>
        </p:nvSpPr>
        <p:spPr/>
        <p:txBody>
          <a:bodyPr/>
          <a:lstStyle/>
          <a:p>
            <a:fld id="{7393551E-C1F7-3449-9D64-1DB59B6C672B}" type="slidenum">
              <a:rPr lang="en-US" smtClean="0"/>
              <a:t>33</a:t>
            </a:fld>
            <a:endParaRPr lang="en-US"/>
          </a:p>
        </p:txBody>
      </p:sp>
    </p:spTree>
    <p:extLst>
      <p:ext uri="{BB962C8B-B14F-4D97-AF65-F5344CB8AC3E}">
        <p14:creationId xmlns:p14="http://schemas.microsoft.com/office/powerpoint/2010/main" val="3785023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Workshops auf eine Folie (TN)</a:t>
            </a:r>
          </a:p>
          <a:p>
            <a:pPr marL="0" marR="0" lvl="0" indent="0" algn="l" defTabSz="457200" rtl="0" eaLnBrk="1" fontAlgn="auto" latinLnBrk="0" hangingPunct="1">
              <a:lnSpc>
                <a:spcPct val="100000"/>
              </a:lnSpc>
              <a:spcBef>
                <a:spcPts val="0"/>
              </a:spcBef>
              <a:spcAft>
                <a:spcPts val="0"/>
              </a:spcAft>
              <a:buClrTx/>
              <a:buSzTx/>
              <a:buFontTx/>
              <a:buNone/>
              <a:tabLst/>
              <a:defRPr/>
            </a:pPr>
            <a:r>
              <a:rPr lang="de-CH" sz="1200" b="0" kern="1200" dirty="0" smtClean="0">
                <a:solidFill>
                  <a:schemeClr val="tx1"/>
                </a:solidFill>
                <a:effectLst/>
                <a:latin typeface="+mn-lt"/>
                <a:ea typeface="+mn-ea"/>
                <a:cs typeface="+mn-cs"/>
              </a:rPr>
              <a:t>Dieser Workshop wird geleitet von: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sz="1200" b="1"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Melanie Wächtler </a:t>
            </a:r>
            <a:r>
              <a:rPr lang="de-CH" sz="1200" kern="1200" dirty="0" smtClean="0">
                <a:solidFill>
                  <a:schemeClr val="tx1"/>
                </a:solidFill>
                <a:effectLst/>
                <a:latin typeface="+mn-lt"/>
                <a:ea typeface="+mn-ea"/>
                <a:cs typeface="+mn-cs"/>
              </a:rPr>
              <a:t>ist Dozentin für verschiedene Gesundheitsthemen, Führung, Management und Modulverantwortliche für MVB sowie Neu: Beraterin frühe Kindheit bei </a:t>
            </a:r>
            <a:r>
              <a:rPr lang="de-CH" sz="1200" kern="1200" dirty="0" err="1" smtClean="0">
                <a:solidFill>
                  <a:schemeClr val="tx1"/>
                </a:solidFill>
                <a:effectLst/>
                <a:latin typeface="+mn-lt"/>
                <a:ea typeface="+mn-ea"/>
                <a:cs typeface="+mn-cs"/>
              </a:rPr>
              <a:t>Careum</a:t>
            </a:r>
            <a:r>
              <a:rPr lang="de-CH" sz="1200" kern="1200" dirty="0" smtClean="0">
                <a:solidFill>
                  <a:schemeClr val="tx1"/>
                </a:solidFill>
                <a:effectLst/>
                <a:latin typeface="+mn-lt"/>
                <a:ea typeface="+mn-ea"/>
                <a:cs typeface="+mn-cs"/>
              </a:rPr>
              <a:t> Weiterbildung in Aarau.</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r>
              <a:rPr lang="de-CH" b="1" dirty="0" smtClean="0"/>
              <a:t>Denise Hodel </a:t>
            </a:r>
            <a:r>
              <a:rPr lang="de-CH" dirty="0" smtClean="0"/>
              <a:t>ist Koordinatorin</a:t>
            </a:r>
            <a:r>
              <a:rPr lang="de-CH" baseline="0" dirty="0" smtClean="0"/>
              <a:t> Mütter-Väterberatung Baselland und als Projektstelle der Gesundheitsförderung Baselland unterstellt.</a:t>
            </a:r>
          </a:p>
          <a:p>
            <a:endParaRPr lang="de-CH" baseline="0" dirty="0" smtClean="0"/>
          </a:p>
          <a:p>
            <a:r>
              <a:rPr lang="de-CH" baseline="0" dirty="0" smtClean="0"/>
              <a:t>Dieser Workshop findet hier in der Aula statt, da können Sie sich nicht verlaufen. </a:t>
            </a:r>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t>Die Anfrage für diesen Workshop war so gross, dass wir</a:t>
            </a:r>
            <a:r>
              <a:rPr lang="de-CH" baseline="0" dirty="0" smtClean="0"/>
              <a:t> diesen Workshop heute in zwei Gruppen anbieten. Der eine Workshop wird geleitet von:</a:t>
            </a:r>
            <a:endParaRPr lang="de-CH" dirty="0" smtClean="0"/>
          </a:p>
          <a:p>
            <a:endParaRPr lang="de-CH" b="0" dirty="0" smtClean="0"/>
          </a:p>
          <a:p>
            <a:endParaRPr lang="de-CH" b="1" dirty="0" smtClean="0"/>
          </a:p>
          <a:p>
            <a:r>
              <a:rPr lang="de-CH" b="1" dirty="0" smtClean="0"/>
              <a:t>Kristin Busch</a:t>
            </a:r>
            <a:r>
              <a:rPr lang="de-CH" b="0" dirty="0" smtClean="0"/>
              <a:t>, Beraterin der Opferhilfe beider Basel</a:t>
            </a:r>
          </a:p>
          <a:p>
            <a:endParaRPr lang="de-CH" b="0" dirty="0" smtClean="0"/>
          </a:p>
          <a:p>
            <a:r>
              <a:rPr lang="de-CH" b="0" dirty="0" smtClean="0"/>
              <a:t>Die andere Gruppe von:</a:t>
            </a:r>
          </a:p>
          <a:p>
            <a:endParaRPr lang="de-CH" b="1" dirty="0" smtClean="0"/>
          </a:p>
          <a:p>
            <a:r>
              <a:rPr lang="de-CH" b="1" dirty="0" smtClean="0"/>
              <a:t>Claudia </a:t>
            </a:r>
            <a:r>
              <a:rPr lang="de-CH" b="1" dirty="0" err="1" smtClean="0"/>
              <a:t>Bücker</a:t>
            </a:r>
            <a:r>
              <a:rPr lang="de-CH" b="1" dirty="0" smtClean="0"/>
              <a:t> </a:t>
            </a:r>
            <a:r>
              <a:rPr lang="de-CH" sz="1200" kern="1200" dirty="0" smtClean="0">
                <a:solidFill>
                  <a:schemeClr val="tx1"/>
                </a:solidFill>
                <a:effectLst/>
                <a:latin typeface="+mn-lt"/>
                <a:ea typeface="+mn-ea"/>
                <a:cs typeface="+mn-cs"/>
              </a:rPr>
              <a:t>arbeitet seit Januar 2022 im PTZ Liestal</a:t>
            </a:r>
            <a:r>
              <a:rPr lang="de-CH" sz="1200" kern="1200" baseline="0" dirty="0" smtClean="0">
                <a:solidFill>
                  <a:schemeClr val="tx1"/>
                </a:solidFill>
                <a:effectLst/>
                <a:latin typeface="+mn-lt"/>
                <a:ea typeface="+mn-ea"/>
                <a:cs typeface="+mn-cs"/>
              </a:rPr>
              <a:t> Sie ist</a:t>
            </a:r>
            <a:r>
              <a:rPr lang="de-CH" sz="1200" kern="1200" dirty="0" smtClean="0">
                <a:solidFill>
                  <a:schemeClr val="tx1"/>
                </a:solidFill>
                <a:effectLst/>
                <a:latin typeface="+mn-lt"/>
                <a:ea typeface="+mn-ea"/>
                <a:cs typeface="+mn-cs"/>
              </a:rPr>
              <a:t> aktuell im Abschluss des Masters für Sonderpädagogik: Heilpädagogische Früherziehung bei der FHNW Muttenz. </a:t>
            </a:r>
          </a:p>
          <a:p>
            <a:r>
              <a:rPr lang="de-CH" sz="1200" kern="1200" dirty="0" smtClean="0">
                <a:solidFill>
                  <a:schemeClr val="tx1"/>
                </a:solidFill>
                <a:effectLst/>
                <a:latin typeface="+mn-lt"/>
                <a:ea typeface="+mn-ea"/>
                <a:cs typeface="+mn-cs"/>
              </a:rPr>
              <a:t>Aufgrund der bisherigen Arbeitstätigkeiten als Erzieherin und Sozialpädagogin in der Jugendhilfe, Behindertenhilfe und in der heilpädagogischen Früherziehung liegt ihr der Kinderschutz sehr am Herzen.</a:t>
            </a:r>
          </a:p>
          <a:p>
            <a:endParaRPr lang="de-CH"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Stephanie</a:t>
            </a:r>
            <a:r>
              <a:rPr lang="de-CH" sz="1200" b="1" kern="1200" baseline="0" dirty="0" smtClean="0">
                <a:solidFill>
                  <a:schemeClr val="tx1"/>
                </a:solidFill>
                <a:effectLst/>
                <a:latin typeface="+mn-lt"/>
                <a:ea typeface="+mn-ea"/>
                <a:cs typeface="+mn-cs"/>
              </a:rPr>
              <a:t> Bolliger</a:t>
            </a:r>
            <a:r>
              <a:rPr lang="de-CH" sz="1200" b="0" kern="1200" baseline="0" dirty="0" smtClean="0">
                <a:solidFill>
                  <a:schemeClr val="tx1"/>
                </a:solidFill>
                <a:effectLst/>
                <a:latin typeface="+mn-lt"/>
                <a:ea typeface="+mn-ea"/>
                <a:cs typeface="+mn-cs"/>
              </a:rPr>
              <a:t> i</a:t>
            </a:r>
            <a:r>
              <a:rPr lang="de-CH" sz="1200" kern="1200" baseline="0" dirty="0" smtClean="0">
                <a:solidFill>
                  <a:schemeClr val="tx1"/>
                </a:solidFill>
                <a:effectLst/>
                <a:latin typeface="+mn-lt"/>
                <a:ea typeface="+mn-ea"/>
                <a:cs typeface="+mn-cs"/>
              </a:rPr>
              <a:t>st </a:t>
            </a:r>
            <a:r>
              <a:rPr lang="de-CH" sz="1200" kern="1200" dirty="0" smtClean="0">
                <a:solidFill>
                  <a:schemeClr val="tx1"/>
                </a:solidFill>
                <a:effectLst/>
                <a:latin typeface="+mn-lt"/>
                <a:ea typeface="+mn-ea"/>
                <a:cs typeface="+mn-cs"/>
              </a:rPr>
              <a:t>seit Dezember 2021 an der Fachstelle Sexuelle Gesundheit Baselland.</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Im Bezug auf die Früherkennung von Kindeswohlgefährdung für Fachpersonen in der Frühen Kindheit liegt ihr aufgrund ihrer beruflichen Erfahrung besonders am Herzen: Dass die Fachpersonen uns mit diesem heiklen Thema und Beschlüssen dazu die nötige Zeit lassen und saubere Abklärungen treffen, die jedoch immer im Sinnes des/der Kindes/Kinder sind. </a:t>
            </a:r>
          </a:p>
          <a:p>
            <a:endParaRPr lang="de-CH" sz="1200" kern="1200" dirty="0" smtClean="0">
              <a:solidFill>
                <a:schemeClr val="tx1"/>
              </a:solidFill>
              <a:effectLst/>
              <a:latin typeface="+mn-lt"/>
              <a:ea typeface="+mn-ea"/>
              <a:cs typeface="+mn-cs"/>
            </a:endParaRPr>
          </a:p>
          <a:p>
            <a:r>
              <a:rPr lang="de-CH" b="1" dirty="0" smtClean="0"/>
              <a:t>Caroline</a:t>
            </a:r>
            <a:r>
              <a:rPr lang="de-CH" b="1" baseline="0" dirty="0" smtClean="0"/>
              <a:t> Zürcher </a:t>
            </a:r>
            <a:r>
              <a:rPr lang="de-CH" baseline="0" dirty="0" smtClean="0"/>
              <a:t>ist Juristin und Präsidentin vom Spruchkörper 2 KESB </a:t>
            </a:r>
            <a:r>
              <a:rPr lang="de-CH" baseline="0" dirty="0" err="1" smtClean="0"/>
              <a:t>Birstal</a:t>
            </a:r>
            <a:r>
              <a:rPr lang="de-CH" baseline="0" dirty="0" smtClean="0"/>
              <a:t>. Vorher Juristische Assistentin bei der VG Reinach für 5 Jahre. In der Freizeit ist Sie Gemeindepräsidentin der Gemeinde Wittinsburg.</a:t>
            </a:r>
          </a:p>
          <a:p>
            <a:endParaRPr lang="de-CH" baseline="0" dirty="0" smtClean="0"/>
          </a:p>
          <a:p>
            <a:r>
              <a:rPr lang="de-CH" b="1" baseline="0" dirty="0" smtClean="0"/>
              <a:t>Nicole Aebischer </a:t>
            </a:r>
            <a:r>
              <a:rPr lang="de-CH" sz="1200" b="0" i="0" kern="1200" dirty="0" smtClean="0">
                <a:solidFill>
                  <a:schemeClr val="tx1"/>
                </a:solidFill>
                <a:effectLst/>
                <a:latin typeface="+mn-lt"/>
                <a:ea typeface="+mn-ea"/>
                <a:cs typeface="+mn-cs"/>
              </a:rPr>
              <a:t>ist Projektleiterin Coaching in Kindesschutzfragen bei der Mütter- und Väterberatung Kanton Bern.</a:t>
            </a:r>
            <a:endParaRPr lang="de-CH" b="1" dirty="0" smtClean="0"/>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a:t>
            </a:r>
          </a:p>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34</a:t>
            </a:fld>
            <a:endParaRPr lang="en-US"/>
          </a:p>
        </p:txBody>
      </p:sp>
    </p:spTree>
    <p:extLst>
      <p:ext uri="{BB962C8B-B14F-4D97-AF65-F5344CB8AC3E}">
        <p14:creationId xmlns:p14="http://schemas.microsoft.com/office/powerpoint/2010/main" val="504181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a:t>Ergebnisse mit Stichworten auf Flipchart </a:t>
            </a:r>
            <a:r>
              <a:rPr lang="de-CH" dirty="0" smtClean="0"/>
              <a:t>festhalten, vorstellen (pro Gruppe ca. 5 Minuten, insgesamt 25</a:t>
            </a:r>
            <a:r>
              <a:rPr lang="de-CH" baseline="0" dirty="0" smtClean="0"/>
              <a:t> Minuten)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t>Flips</a:t>
            </a:r>
            <a:r>
              <a:rPr lang="de-CH" baseline="0" dirty="0" smtClean="0"/>
              <a:t> </a:t>
            </a:r>
            <a:r>
              <a:rPr lang="de-CH" baseline="0" dirty="0"/>
              <a:t>dienen </a:t>
            </a:r>
            <a:r>
              <a:rPr lang="de-CH" baseline="0" dirty="0" smtClean="0"/>
              <a:t>auch der </a:t>
            </a:r>
            <a:r>
              <a:rPr lang="de-CH" baseline="0" dirty="0"/>
              <a:t>Bedarfserhebung </a:t>
            </a:r>
            <a:r>
              <a:rPr lang="de-CH" baseline="0" dirty="0" smtClean="0"/>
              <a:t>der Themen </a:t>
            </a:r>
            <a:r>
              <a:rPr lang="de-CH" baseline="0" dirty="0"/>
              <a:t>2. </a:t>
            </a:r>
            <a:r>
              <a:rPr lang="de-CH" baseline="0" dirty="0" err="1"/>
              <a:t>Halbtag</a:t>
            </a:r>
            <a:endParaRPr lang="de-CH" dirty="0"/>
          </a:p>
          <a:p>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35</a:t>
            </a:fld>
            <a:endParaRPr lang="en-US"/>
          </a:p>
        </p:txBody>
      </p:sp>
    </p:spTree>
    <p:extLst>
      <p:ext uri="{BB962C8B-B14F-4D97-AF65-F5344CB8AC3E}">
        <p14:creationId xmlns:p14="http://schemas.microsoft.com/office/powerpoint/2010/main" val="398182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Pause:</a:t>
            </a:r>
          </a:p>
          <a:p>
            <a:r>
              <a:rPr lang="de-CH" dirty="0" smtClean="0"/>
              <a:t>Verpflegung</a:t>
            </a:r>
            <a:r>
              <a:rPr lang="de-CH" baseline="0" dirty="0" smtClean="0"/>
              <a:t> an den Tischen vor der Aula, freue mich auf den zweiten Teil um 15:25. </a:t>
            </a:r>
            <a:endParaRPr lang="de-CH" dirty="0"/>
          </a:p>
        </p:txBody>
      </p:sp>
      <p:sp>
        <p:nvSpPr>
          <p:cNvPr id="4" name="Foliennummernplatzhalter 3"/>
          <p:cNvSpPr>
            <a:spLocks noGrp="1"/>
          </p:cNvSpPr>
          <p:nvPr>
            <p:ph type="sldNum" sz="quarter" idx="10"/>
          </p:nvPr>
        </p:nvSpPr>
        <p:spPr/>
        <p:txBody>
          <a:bodyPr/>
          <a:lstStyle/>
          <a:p>
            <a:fld id="{7393551E-C1F7-3449-9D64-1DB59B6C672B}" type="slidenum">
              <a:rPr lang="en-US" smtClean="0"/>
              <a:t>36</a:t>
            </a:fld>
            <a:endParaRPr lang="en-US"/>
          </a:p>
        </p:txBody>
      </p:sp>
    </p:spTree>
    <p:extLst>
      <p:ext uri="{BB962C8B-B14F-4D97-AF65-F5344CB8AC3E}">
        <p14:creationId xmlns:p14="http://schemas.microsoft.com/office/powerpoint/2010/main" val="4178035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10.xml"/><Relationship Id="rId4" Type="http://schemas.openxmlformats.org/officeDocument/2006/relationships/image" Target="../media/image5.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10.xml"/><Relationship Id="rId5" Type="http://schemas.openxmlformats.org/officeDocument/2006/relationships/image" Target="../media/image5.svg"/><Relationship Id="rId4" Type="http://schemas.openxmlformats.org/officeDocument/2006/relationships/image" Target="../media/image1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2912"/>
            <a:ext cx="9144000" cy="4895088"/>
          </a:xfrm>
          <a:prstGeom prst="rect">
            <a:avLst/>
          </a:prstGeom>
        </p:spPr>
      </p:pic>
      <p:sp>
        <p:nvSpPr>
          <p:cNvPr id="5" name="Title Placeholder 1"/>
          <p:cNvSpPr>
            <a:spLocks noGrp="1"/>
          </p:cNvSpPr>
          <p:nvPr>
            <p:ph type="title" hasCustomPrompt="1"/>
          </p:nvPr>
        </p:nvSpPr>
        <p:spPr>
          <a:xfrm>
            <a:off x="179387" y="888690"/>
            <a:ext cx="8785225" cy="503505"/>
          </a:xfrm>
          <a:prstGeom prst="rect">
            <a:avLst/>
          </a:prstGeom>
        </p:spPr>
        <p:txBody>
          <a:bodyPr vert="horz" lIns="0" tIns="0" rIns="0" bIns="0" rtlCol="0" anchor="b" anchorCtr="0">
            <a:noAutofit/>
          </a:bodyPr>
          <a:lstStyle>
            <a:lvl1pPr>
              <a:lnSpc>
                <a:spcPct val="90000"/>
              </a:lnSpc>
              <a:defRPr baseline="0"/>
            </a:lvl1pPr>
          </a:lstStyle>
          <a:p>
            <a:r>
              <a:rPr lang="de-DE" dirty="0"/>
              <a:t>Haupttitel (25pt fett)</a:t>
            </a:r>
            <a:endParaRPr lang="en-US" dirty="0"/>
          </a:p>
        </p:txBody>
      </p:sp>
      <p:sp>
        <p:nvSpPr>
          <p:cNvPr id="6" name="Textplatzhalter 3"/>
          <p:cNvSpPr>
            <a:spLocks noGrp="1"/>
          </p:cNvSpPr>
          <p:nvPr>
            <p:ph type="body" sz="quarter" idx="11"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a:t>Autor Vorname Nachname, Datum</a:t>
            </a:r>
            <a:endParaRPr lang="de-CH"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656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el und Inhalt zweispalti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idx="1"/>
          </p:nvPr>
        </p:nvSpPr>
        <p:spPr>
          <a:xfrm>
            <a:off x="663159" y="2096854"/>
            <a:ext cx="3775918" cy="385242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Foliennummernplatzhalter 5"/>
          <p:cNvSpPr>
            <a:spLocks noGrp="1"/>
          </p:cNvSpPr>
          <p:nvPr>
            <p:ph type="sldNum" sz="quarter" idx="12"/>
          </p:nvPr>
        </p:nvSpPr>
        <p:spPr/>
        <p:txBody>
          <a:bodyPr/>
          <a:lstStyle/>
          <a:p>
            <a:fld id="{5D9175B2-9B55-4F42-B1B6-1C55D84E2346}" type="slidenum">
              <a:rPr lang="de-CH" smtClean="0"/>
              <a:t>‹Nr.›</a:t>
            </a:fld>
            <a:endParaRPr lang="de-CH" dirty="0"/>
          </a:p>
        </p:txBody>
      </p:sp>
      <p:sp>
        <p:nvSpPr>
          <p:cNvPr id="7" name="Fußzeilenplatzhalter 6"/>
          <p:cNvSpPr>
            <a:spLocks noGrp="1"/>
          </p:cNvSpPr>
          <p:nvPr>
            <p:ph type="ftr" sz="quarter" idx="13"/>
          </p:nvPr>
        </p:nvSpPr>
        <p:spPr/>
        <p:txBody>
          <a:bodyPr/>
          <a:lstStyle/>
          <a:p>
            <a:r>
              <a:rPr lang="de-CH"/>
              <a:t>Zürcher Fachhochschule</a:t>
            </a:r>
            <a:endParaRPr lang="de-CH" dirty="0"/>
          </a:p>
        </p:txBody>
      </p:sp>
      <p:sp>
        <p:nvSpPr>
          <p:cNvPr id="5" name="Bildplatzhalter 4"/>
          <p:cNvSpPr>
            <a:spLocks noGrp="1"/>
          </p:cNvSpPr>
          <p:nvPr>
            <p:ph type="pic" sz="quarter" idx="14"/>
          </p:nvPr>
        </p:nvSpPr>
        <p:spPr>
          <a:xfrm>
            <a:off x="4704639" y="2168525"/>
            <a:ext cx="3776204" cy="3780000"/>
          </a:xfrm>
        </p:spPr>
        <p:txBody>
          <a:bodyPr/>
          <a:lstStyle>
            <a:lvl1pPr>
              <a:defRPr sz="1200"/>
            </a:lvl1pPr>
          </a:lstStyle>
          <a:p>
            <a:r>
              <a:rPr lang="de-DE"/>
              <a:t>Bild durch Klicken auf Symbol hinzufügen</a:t>
            </a:r>
            <a:endParaRPr lang="de-CH" dirty="0"/>
          </a:p>
        </p:txBody>
      </p:sp>
    </p:spTree>
    <p:extLst>
      <p:ext uri="{BB962C8B-B14F-4D97-AF65-F5344CB8AC3E}">
        <p14:creationId xmlns:p14="http://schemas.microsoft.com/office/powerpoint/2010/main" val="6424420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Kapiteltrennseite grau">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F19AE9A8-34D4-4E8C-BE9C-13C550F1BED0}" type="slidenum">
              <a:rPr lang="de-CH" smtClean="0">
                <a:solidFill>
                  <a:prstClr val="black">
                    <a:lumMod val="50000"/>
                    <a:lumOff val="50000"/>
                  </a:prstClr>
                </a:solidFill>
              </a:rPr>
              <a:pPr/>
              <a:t>‹Nr.›</a:t>
            </a:fld>
            <a:endParaRPr lang="de-CH" dirty="0">
              <a:solidFill>
                <a:prstClr val="black">
                  <a:lumMod val="50000"/>
                  <a:lumOff val="50000"/>
                </a:prstClr>
              </a:solidFill>
            </a:endParaRPr>
          </a:p>
        </p:txBody>
      </p:sp>
    </p:spTree>
    <p:extLst>
      <p:ext uri="{BB962C8B-B14F-4D97-AF65-F5344CB8AC3E}">
        <p14:creationId xmlns:p14="http://schemas.microsoft.com/office/powerpoint/2010/main" val="30449428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endParaRPr lang="de-CH"/>
          </a:p>
        </p:txBody>
      </p:sp>
      <p:sp>
        <p:nvSpPr>
          <p:cNvPr id="3" name="Subtitle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CH"/>
          </a:p>
        </p:txBody>
      </p:sp>
      <p:sp>
        <p:nvSpPr>
          <p:cNvPr id="4" name="Date Placeholder 3"/>
          <p:cNvSpPr>
            <a:spLocks noGrp="1"/>
          </p:cNvSpPr>
          <p:nvPr>
            <p:ph type="dt" sz="half" idx="10"/>
          </p:nvPr>
        </p:nvSpPr>
        <p:spPr/>
        <p:txBody>
          <a:bodyPr/>
          <a:lstStyle/>
          <a:p>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300122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875106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en-US"/>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6485758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4648202"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p:cNvSpPr>
            <a:spLocks noGrp="1"/>
          </p:cNvSpPr>
          <p:nvPr>
            <p:ph type="dt" sz="half" idx="10"/>
          </p:nvPr>
        </p:nvSpPr>
        <p:spPr/>
        <p:txBody>
          <a:bodyPr/>
          <a:lstStyle/>
          <a:p>
            <a:endParaRPr lang="de-CH">
              <a:solidFill>
                <a:prstClr val="black">
                  <a:tint val="75000"/>
                </a:prstClr>
              </a:solidFill>
            </a:endParaRPr>
          </a:p>
        </p:txBody>
      </p:sp>
      <p:sp>
        <p:nvSpPr>
          <p:cNvPr id="6" name="Footer Placeholder 5"/>
          <p:cNvSpPr>
            <a:spLocks noGrp="1"/>
          </p:cNvSpPr>
          <p:nvPr>
            <p:ph type="ftr" sz="quarter" idx="11"/>
          </p:nvPr>
        </p:nvSpPr>
        <p:spPr/>
        <p:txBody>
          <a:bodyPr/>
          <a:lstStyle/>
          <a:p>
            <a:endParaRPr lang="de-CH">
              <a:solidFill>
                <a:prstClr val="black">
                  <a:tint val="75000"/>
                </a:prstClr>
              </a:solidFill>
            </a:endParaRPr>
          </a:p>
        </p:txBody>
      </p:sp>
      <p:sp>
        <p:nvSpPr>
          <p:cNvPr id="7" name="Slide Number Placeholder 6"/>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6053477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p:cNvSpPr>
            <a:spLocks noGrp="1"/>
          </p:cNvSpPr>
          <p:nvPr>
            <p:ph type="dt" sz="half" idx="10"/>
          </p:nvPr>
        </p:nvSpPr>
        <p:spPr/>
        <p:txBody>
          <a:bodyPr/>
          <a:lstStyle/>
          <a:p>
            <a:endParaRPr lang="de-CH">
              <a:solidFill>
                <a:prstClr val="black">
                  <a:tint val="75000"/>
                </a:prstClr>
              </a:solidFill>
            </a:endParaRPr>
          </a:p>
        </p:txBody>
      </p:sp>
      <p:sp>
        <p:nvSpPr>
          <p:cNvPr id="8" name="Footer Placeholder 7"/>
          <p:cNvSpPr>
            <a:spLocks noGrp="1"/>
          </p:cNvSpPr>
          <p:nvPr>
            <p:ph type="ftr" sz="quarter" idx="11"/>
          </p:nvPr>
        </p:nvSpPr>
        <p:spPr/>
        <p:txBody>
          <a:bodyPr/>
          <a:lstStyle/>
          <a:p>
            <a:endParaRPr lang="de-CH">
              <a:solidFill>
                <a:prstClr val="black">
                  <a:tint val="75000"/>
                </a:prstClr>
              </a:solidFill>
            </a:endParaRPr>
          </a:p>
        </p:txBody>
      </p:sp>
      <p:sp>
        <p:nvSpPr>
          <p:cNvPr id="9" name="Slide Number Placeholder 8"/>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9443881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Date Placeholder 2"/>
          <p:cNvSpPr>
            <a:spLocks noGrp="1"/>
          </p:cNvSpPr>
          <p:nvPr>
            <p:ph type="dt" sz="half" idx="10"/>
          </p:nvPr>
        </p:nvSpPr>
        <p:spPr/>
        <p:txBody>
          <a:bodyPr/>
          <a:lstStyle/>
          <a:p>
            <a:endParaRPr lang="de-CH">
              <a:solidFill>
                <a:prstClr val="black">
                  <a:tint val="75000"/>
                </a:prstClr>
              </a:solidFill>
            </a:endParaRPr>
          </a:p>
        </p:txBody>
      </p:sp>
      <p:sp>
        <p:nvSpPr>
          <p:cNvPr id="4" name="Footer Placeholder 3"/>
          <p:cNvSpPr>
            <a:spLocks noGrp="1"/>
          </p:cNvSpPr>
          <p:nvPr>
            <p:ph type="ftr" sz="quarter" idx="11"/>
          </p:nvPr>
        </p:nvSpPr>
        <p:spPr/>
        <p:txBody>
          <a:bodyPr/>
          <a:lstStyle/>
          <a:p>
            <a:endParaRPr lang="de-CH">
              <a:solidFill>
                <a:prstClr val="black">
                  <a:tint val="75000"/>
                </a:prstClr>
              </a:solidFill>
            </a:endParaRPr>
          </a:p>
        </p:txBody>
      </p:sp>
      <p:sp>
        <p:nvSpPr>
          <p:cNvPr id="5" name="Slide Number Placeholder 4"/>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1526830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CH">
              <a:solidFill>
                <a:prstClr val="black">
                  <a:tint val="75000"/>
                </a:prstClr>
              </a:solidFill>
            </a:endParaRPr>
          </a:p>
        </p:txBody>
      </p:sp>
      <p:sp>
        <p:nvSpPr>
          <p:cNvPr id="3" name="Footer Placeholder 2"/>
          <p:cNvSpPr>
            <a:spLocks noGrp="1"/>
          </p:cNvSpPr>
          <p:nvPr>
            <p:ph type="ftr" sz="quarter" idx="11"/>
          </p:nvPr>
        </p:nvSpPr>
        <p:spPr/>
        <p:txBody>
          <a:bodyPr/>
          <a:lstStyle/>
          <a:p>
            <a:endParaRPr lang="de-CH">
              <a:solidFill>
                <a:prstClr val="black">
                  <a:tint val="75000"/>
                </a:prstClr>
              </a:solidFill>
            </a:endParaRPr>
          </a:p>
        </p:txBody>
      </p:sp>
      <p:sp>
        <p:nvSpPr>
          <p:cNvPr id="4" name="Slide Number Placeholder 3"/>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0127910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endParaRPr lang="de-CH"/>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de-CH">
              <a:solidFill>
                <a:prstClr val="black">
                  <a:tint val="75000"/>
                </a:prstClr>
              </a:solidFill>
            </a:endParaRPr>
          </a:p>
        </p:txBody>
      </p:sp>
      <p:sp>
        <p:nvSpPr>
          <p:cNvPr id="6" name="Footer Placeholder 5"/>
          <p:cNvSpPr>
            <a:spLocks noGrp="1"/>
          </p:cNvSpPr>
          <p:nvPr>
            <p:ph type="ftr" sz="quarter" idx="11"/>
          </p:nvPr>
        </p:nvSpPr>
        <p:spPr/>
        <p:txBody>
          <a:bodyPr/>
          <a:lstStyle/>
          <a:p>
            <a:endParaRPr lang="de-CH">
              <a:solidFill>
                <a:prstClr val="black">
                  <a:tint val="75000"/>
                </a:prstClr>
              </a:solidFill>
            </a:endParaRPr>
          </a:p>
        </p:txBody>
      </p:sp>
      <p:sp>
        <p:nvSpPr>
          <p:cNvPr id="7" name="Slide Number Placeholder 6"/>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3401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p>
            <a:r>
              <a:rPr lang="de-CH" dirty="0"/>
              <a:t>Mastertitelformat bearbeiten</a:t>
            </a:r>
            <a:endParaRPr lang="de-DE" dirty="0"/>
          </a:p>
        </p:txBody>
      </p:sp>
      <p:sp>
        <p:nvSpPr>
          <p:cNvPr id="3" name="Inhaltsplatzhalter 2"/>
          <p:cNvSpPr>
            <a:spLocks noGrp="1"/>
          </p:cNvSpPr>
          <p:nvPr>
            <p:ph idx="1"/>
          </p:nvPr>
        </p:nvSpPr>
        <p:spPr>
          <a:xfrm>
            <a:off x="457206" y="1600206"/>
            <a:ext cx="8229600" cy="4525963"/>
          </a:xfrm>
          <a:prstGeom prst="rect">
            <a:avLst/>
          </a:prstGeo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5" name="Fußzeilenplatzhalter 4"/>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6" name="Foliennummernplatzhalter 5"/>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solidFill>
                  <a:srgbClr val="80BC27"/>
                </a:solidFill>
              </a:rPr>
              <a:pPr/>
              <a:t>‹Nr.›</a:t>
            </a:fld>
            <a:endParaRPr lang="de-DE">
              <a:solidFill>
                <a:srgbClr val="80BC27"/>
              </a:solidFill>
            </a:endParaRPr>
          </a:p>
        </p:txBody>
      </p:sp>
    </p:spTree>
    <p:extLst>
      <p:ext uri="{BB962C8B-B14F-4D97-AF65-F5344CB8AC3E}">
        <p14:creationId xmlns:p14="http://schemas.microsoft.com/office/powerpoint/2010/main" val="42450890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de-C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de-CH">
              <a:solidFill>
                <a:prstClr val="black">
                  <a:tint val="75000"/>
                </a:prstClr>
              </a:solidFill>
            </a:endParaRPr>
          </a:p>
        </p:txBody>
      </p:sp>
      <p:sp>
        <p:nvSpPr>
          <p:cNvPr id="6" name="Footer Placeholder 5"/>
          <p:cNvSpPr>
            <a:spLocks noGrp="1"/>
          </p:cNvSpPr>
          <p:nvPr>
            <p:ph type="ftr" sz="quarter" idx="11"/>
          </p:nvPr>
        </p:nvSpPr>
        <p:spPr/>
        <p:txBody>
          <a:bodyPr/>
          <a:lstStyle/>
          <a:p>
            <a:endParaRPr lang="de-CH">
              <a:solidFill>
                <a:prstClr val="black">
                  <a:tint val="75000"/>
                </a:prstClr>
              </a:solidFill>
            </a:endParaRPr>
          </a:p>
        </p:txBody>
      </p:sp>
      <p:sp>
        <p:nvSpPr>
          <p:cNvPr id="7" name="Slide Number Placeholder 6"/>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1362342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1972818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endParaRPr lang="de-CH"/>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endParaRPr lang="de-CH">
              <a:solidFill>
                <a:prstClr val="black">
                  <a:tint val="75000"/>
                </a:prstClr>
              </a:solidFill>
            </a:endParaRPr>
          </a:p>
        </p:txBody>
      </p:sp>
      <p:sp>
        <p:nvSpPr>
          <p:cNvPr id="5" name="Footer Placeholder 4"/>
          <p:cNvSpPr>
            <a:spLocks noGrp="1"/>
          </p:cNvSpPr>
          <p:nvPr>
            <p:ph type="ftr" sz="quarter" idx="11"/>
          </p:nvPr>
        </p:nvSpPr>
        <p:spPr/>
        <p:txBody>
          <a:bodyPr/>
          <a:lstStyle/>
          <a:p>
            <a:endParaRPr lang="de-CH">
              <a:solidFill>
                <a:prstClr val="black">
                  <a:tint val="75000"/>
                </a:prstClr>
              </a:solidFill>
            </a:endParaRPr>
          </a:p>
        </p:txBody>
      </p:sp>
      <p:sp>
        <p:nvSpPr>
          <p:cNvPr id="6" name="Slide Number Placeholder 5"/>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1640472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01625" y="228600"/>
            <a:ext cx="8510588" cy="1325563"/>
          </a:xfrm>
        </p:spPr>
        <p:txBody>
          <a:bodyPr/>
          <a:lstStyle/>
          <a:p>
            <a:r>
              <a:rPr lang="de-DE"/>
              <a:t>Titelmasterformat durch Klicken bearbeiten</a:t>
            </a:r>
            <a:endParaRPr lang="de-CH"/>
          </a:p>
        </p:txBody>
      </p:sp>
      <p:sp>
        <p:nvSpPr>
          <p:cNvPr id="3" name="Inhaltsplatzhalter 2"/>
          <p:cNvSpPr>
            <a:spLocks noGrp="1"/>
          </p:cNvSpPr>
          <p:nvPr>
            <p:ph sz="half" idx="1"/>
          </p:nvPr>
        </p:nvSpPr>
        <p:spPr>
          <a:xfrm>
            <a:off x="301625" y="1676400"/>
            <a:ext cx="4194175" cy="44227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quarter" idx="2"/>
          </p:nvPr>
        </p:nvSpPr>
        <p:spPr>
          <a:xfrm>
            <a:off x="4648200" y="1676400"/>
            <a:ext cx="4194175" cy="21351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Inhaltsplatzhalter 4"/>
          <p:cNvSpPr>
            <a:spLocks noGrp="1"/>
          </p:cNvSpPr>
          <p:nvPr>
            <p:ph sz="quarter" idx="3"/>
          </p:nvPr>
        </p:nvSpPr>
        <p:spPr>
          <a:xfrm>
            <a:off x="4648200" y="3963988"/>
            <a:ext cx="4194175" cy="21351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Rectangle 4"/>
          <p:cNvSpPr>
            <a:spLocks noGrp="1" noChangeArrowheads="1"/>
          </p:cNvSpPr>
          <p:nvPr>
            <p:ph type="dt" sz="half" idx="10"/>
          </p:nvPr>
        </p:nvSpPr>
        <p:spPr/>
        <p:txBody>
          <a:bodyPr/>
          <a:lstStyle>
            <a:lvl1pPr>
              <a:defRPr/>
            </a:lvl1pPr>
          </a:lstStyle>
          <a:p>
            <a:pPr>
              <a:defRPr/>
            </a:pPr>
            <a:fld id="{44DD7CE5-2C5F-4E9E-B3B6-558BF861B0AA}" type="datetime1">
              <a:rPr lang="de-CH" altLang="de-DE"/>
              <a:pPr>
                <a:defRPr/>
              </a:pPr>
              <a:t>07.06.2022</a:t>
            </a:fld>
            <a:endParaRPr lang="de-DE" altLang="de-DE"/>
          </a:p>
        </p:txBody>
      </p:sp>
      <p:sp>
        <p:nvSpPr>
          <p:cNvPr id="7" name="Rectangle 5"/>
          <p:cNvSpPr>
            <a:spLocks noGrp="1" noChangeArrowheads="1"/>
          </p:cNvSpPr>
          <p:nvPr>
            <p:ph type="ftr" sz="quarter" idx="11"/>
          </p:nvPr>
        </p:nvSpPr>
        <p:spPr/>
        <p:txBody>
          <a:bodyPr/>
          <a:lstStyle>
            <a:lvl1pPr>
              <a:defRPr/>
            </a:lvl1pPr>
          </a:lstStyle>
          <a:p>
            <a:pPr>
              <a:defRPr/>
            </a:pPr>
            <a:r>
              <a:rPr lang="de-DE" altLang="de-DE"/>
              <a:t>www.bsb-bl.ch</a:t>
            </a:r>
          </a:p>
        </p:txBody>
      </p:sp>
      <p:sp>
        <p:nvSpPr>
          <p:cNvPr id="8" name="Rectangle 6"/>
          <p:cNvSpPr>
            <a:spLocks noGrp="1" noChangeArrowheads="1"/>
          </p:cNvSpPr>
          <p:nvPr>
            <p:ph type="sldNum" sz="quarter" idx="12"/>
          </p:nvPr>
        </p:nvSpPr>
        <p:spPr/>
        <p:txBody>
          <a:bodyPr/>
          <a:lstStyle>
            <a:lvl1pPr>
              <a:defRPr/>
            </a:lvl1pPr>
          </a:lstStyle>
          <a:p>
            <a:fld id="{AF081636-A958-4ED2-AA0B-A067744EE575}" type="slidenum">
              <a:rPr lang="de-DE" altLang="de-DE"/>
              <a:pPr/>
              <a:t>‹Nr.›</a:t>
            </a:fld>
            <a:endParaRPr lang="de-DE" altLang="de-DE"/>
          </a:p>
        </p:txBody>
      </p:sp>
    </p:spTree>
    <p:extLst>
      <p:ext uri="{BB962C8B-B14F-4D97-AF65-F5344CB8AC3E}">
        <p14:creationId xmlns:p14="http://schemas.microsoft.com/office/powerpoint/2010/main" val="3631958654"/>
      </p:ext>
    </p:extLst>
  </p:cSld>
  <p:clrMapOvr>
    <a:masterClrMapping/>
  </p:clrMapOvr>
  <p:transition spd="slow" advTm="23000">
    <p:diamon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AndTx">
  <p:cSld name="Titel, zwei Inhalte und Text">
    <p:spTree>
      <p:nvGrpSpPr>
        <p:cNvPr id="1" name=""/>
        <p:cNvGrpSpPr/>
        <p:nvPr/>
      </p:nvGrpSpPr>
      <p:grpSpPr>
        <a:xfrm>
          <a:off x="0" y="0"/>
          <a:ext cx="0" cy="0"/>
          <a:chOff x="0" y="0"/>
          <a:chExt cx="0" cy="0"/>
        </a:xfrm>
      </p:grpSpPr>
      <p:sp>
        <p:nvSpPr>
          <p:cNvPr id="2" name="Titel 1"/>
          <p:cNvSpPr>
            <a:spLocks noGrp="1"/>
          </p:cNvSpPr>
          <p:nvPr>
            <p:ph type="title"/>
          </p:nvPr>
        </p:nvSpPr>
        <p:spPr>
          <a:xfrm>
            <a:off x="301625" y="228600"/>
            <a:ext cx="8510588" cy="1325563"/>
          </a:xfrm>
        </p:spPr>
        <p:txBody>
          <a:bodyPr/>
          <a:lstStyle/>
          <a:p>
            <a:r>
              <a:rPr lang="de-DE"/>
              <a:t>Titelmasterformat durch Klicken bearbeiten</a:t>
            </a:r>
            <a:endParaRPr lang="de-CH"/>
          </a:p>
        </p:txBody>
      </p:sp>
      <p:sp>
        <p:nvSpPr>
          <p:cNvPr id="3" name="Inhaltsplatzhalter 2"/>
          <p:cNvSpPr>
            <a:spLocks noGrp="1"/>
          </p:cNvSpPr>
          <p:nvPr>
            <p:ph sz="quarter" idx="1"/>
          </p:nvPr>
        </p:nvSpPr>
        <p:spPr>
          <a:xfrm>
            <a:off x="301625" y="1676400"/>
            <a:ext cx="4194175" cy="21351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quarter" idx="2"/>
          </p:nvPr>
        </p:nvSpPr>
        <p:spPr>
          <a:xfrm>
            <a:off x="301625" y="3963988"/>
            <a:ext cx="4194175" cy="21351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half" idx="3"/>
          </p:nvPr>
        </p:nvSpPr>
        <p:spPr>
          <a:xfrm>
            <a:off x="4648200" y="1676400"/>
            <a:ext cx="4194175" cy="44227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Rectangle 4"/>
          <p:cNvSpPr>
            <a:spLocks noGrp="1" noChangeArrowheads="1"/>
          </p:cNvSpPr>
          <p:nvPr>
            <p:ph type="dt" sz="half" idx="10"/>
          </p:nvPr>
        </p:nvSpPr>
        <p:spPr/>
        <p:txBody>
          <a:bodyPr/>
          <a:lstStyle>
            <a:lvl1pPr>
              <a:defRPr/>
            </a:lvl1pPr>
          </a:lstStyle>
          <a:p>
            <a:pPr>
              <a:defRPr/>
            </a:pPr>
            <a:fld id="{100D641F-EA70-4CFE-87C3-268CFE56E7AE}" type="datetime1">
              <a:rPr lang="de-CH" altLang="de-DE"/>
              <a:pPr>
                <a:defRPr/>
              </a:pPr>
              <a:t>07.06.2022</a:t>
            </a:fld>
            <a:endParaRPr lang="de-DE" altLang="de-DE"/>
          </a:p>
        </p:txBody>
      </p:sp>
      <p:sp>
        <p:nvSpPr>
          <p:cNvPr id="7" name="Rectangle 5"/>
          <p:cNvSpPr>
            <a:spLocks noGrp="1" noChangeArrowheads="1"/>
          </p:cNvSpPr>
          <p:nvPr>
            <p:ph type="ftr" sz="quarter" idx="11"/>
          </p:nvPr>
        </p:nvSpPr>
        <p:spPr/>
        <p:txBody>
          <a:bodyPr/>
          <a:lstStyle>
            <a:lvl1pPr>
              <a:defRPr/>
            </a:lvl1pPr>
          </a:lstStyle>
          <a:p>
            <a:pPr>
              <a:defRPr/>
            </a:pPr>
            <a:r>
              <a:rPr lang="de-DE" altLang="de-DE"/>
              <a:t>www.bsb-bl.ch</a:t>
            </a:r>
          </a:p>
        </p:txBody>
      </p:sp>
      <p:sp>
        <p:nvSpPr>
          <p:cNvPr id="8" name="Rectangle 6"/>
          <p:cNvSpPr>
            <a:spLocks noGrp="1" noChangeArrowheads="1"/>
          </p:cNvSpPr>
          <p:nvPr>
            <p:ph type="sldNum" sz="quarter" idx="12"/>
          </p:nvPr>
        </p:nvSpPr>
        <p:spPr/>
        <p:txBody>
          <a:bodyPr/>
          <a:lstStyle>
            <a:lvl1pPr>
              <a:defRPr/>
            </a:lvl1pPr>
          </a:lstStyle>
          <a:p>
            <a:fld id="{7D02DAB5-B64F-48EB-A05E-6B2E7454A6EC}" type="slidenum">
              <a:rPr lang="de-DE" altLang="de-DE"/>
              <a:pPr/>
              <a:t>‹Nr.›</a:t>
            </a:fld>
            <a:endParaRPr lang="de-DE" altLang="de-DE"/>
          </a:p>
        </p:txBody>
      </p:sp>
    </p:spTree>
    <p:extLst>
      <p:ext uri="{BB962C8B-B14F-4D97-AF65-F5344CB8AC3E}">
        <p14:creationId xmlns:p14="http://schemas.microsoft.com/office/powerpoint/2010/main" val="951789085"/>
      </p:ext>
    </p:extLst>
  </p:cSld>
  <p:clrMapOvr>
    <a:masterClrMapping/>
  </p:clrMapOvr>
  <p:transition spd="slow" advTm="23000">
    <p:diamon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verTx">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301625" y="228600"/>
            <a:ext cx="8510588" cy="1325563"/>
          </a:xfrm>
        </p:spPr>
        <p:txBody>
          <a:bodyPr/>
          <a:lstStyle/>
          <a:p>
            <a:r>
              <a:rPr lang="de-DE"/>
              <a:t>Titelmasterformat durch Klicken bearbeiten</a:t>
            </a:r>
            <a:endParaRPr lang="de-CH"/>
          </a:p>
        </p:txBody>
      </p:sp>
      <p:sp>
        <p:nvSpPr>
          <p:cNvPr id="3" name="Inhaltsplatzhalter 2"/>
          <p:cNvSpPr>
            <a:spLocks noGrp="1"/>
          </p:cNvSpPr>
          <p:nvPr>
            <p:ph sz="half" idx="1"/>
          </p:nvPr>
        </p:nvSpPr>
        <p:spPr>
          <a:xfrm>
            <a:off x="301625" y="1676400"/>
            <a:ext cx="8540750" cy="21351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301625" y="3963988"/>
            <a:ext cx="8540750" cy="21351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p:txBody>
          <a:bodyPr/>
          <a:lstStyle>
            <a:lvl1pPr>
              <a:defRPr/>
            </a:lvl1pPr>
          </a:lstStyle>
          <a:p>
            <a:pPr>
              <a:defRPr/>
            </a:pPr>
            <a:fld id="{14098B1B-0116-4ABE-BD51-1EBF39D947A2}" type="datetime1">
              <a:rPr lang="de-CH" altLang="de-DE"/>
              <a:pPr>
                <a:defRPr/>
              </a:pPr>
              <a:t>07.06.2022</a:t>
            </a:fld>
            <a:endParaRPr lang="de-DE" altLang="de-DE"/>
          </a:p>
        </p:txBody>
      </p:sp>
      <p:sp>
        <p:nvSpPr>
          <p:cNvPr id="6" name="Rectangle 5"/>
          <p:cNvSpPr>
            <a:spLocks noGrp="1" noChangeArrowheads="1"/>
          </p:cNvSpPr>
          <p:nvPr>
            <p:ph type="ftr" sz="quarter" idx="11"/>
          </p:nvPr>
        </p:nvSpPr>
        <p:spPr/>
        <p:txBody>
          <a:bodyPr/>
          <a:lstStyle>
            <a:lvl1pPr>
              <a:defRPr/>
            </a:lvl1pPr>
          </a:lstStyle>
          <a:p>
            <a:pPr>
              <a:defRPr/>
            </a:pPr>
            <a:r>
              <a:rPr lang="de-DE" altLang="de-DE"/>
              <a:t>www.bsb-bl.ch</a:t>
            </a:r>
          </a:p>
        </p:txBody>
      </p:sp>
      <p:sp>
        <p:nvSpPr>
          <p:cNvPr id="7" name="Rectangle 6"/>
          <p:cNvSpPr>
            <a:spLocks noGrp="1" noChangeArrowheads="1"/>
          </p:cNvSpPr>
          <p:nvPr>
            <p:ph type="sldNum" sz="quarter" idx="12"/>
          </p:nvPr>
        </p:nvSpPr>
        <p:spPr/>
        <p:txBody>
          <a:bodyPr/>
          <a:lstStyle>
            <a:lvl1pPr>
              <a:defRPr/>
            </a:lvl1pPr>
          </a:lstStyle>
          <a:p>
            <a:fld id="{92F84A67-4F8F-46DD-84FE-270AA377E39B}" type="slidenum">
              <a:rPr lang="de-DE" altLang="de-DE"/>
              <a:pPr/>
              <a:t>‹Nr.›</a:t>
            </a:fld>
            <a:endParaRPr lang="de-DE" altLang="de-DE"/>
          </a:p>
        </p:txBody>
      </p:sp>
    </p:spTree>
    <p:extLst>
      <p:ext uri="{BB962C8B-B14F-4D97-AF65-F5344CB8AC3E}">
        <p14:creationId xmlns:p14="http://schemas.microsoft.com/office/powerpoint/2010/main" val="2124959108"/>
      </p:ext>
    </p:extLst>
  </p:cSld>
  <p:clrMapOvr>
    <a:masterClrMapping/>
  </p:clrMapOvr>
  <p:transition spd="slow" advTm="23000">
    <p:diamon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Intro-Anim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ED75FEE-A904-4907-8E81-37A29EA0342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6389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ntro-Animation (mit Titel) ohne Spitzmarke - MUSS IM MASTER AUSGEFÜLLT WERD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tergrund Titel">
            <a:extLst>
              <a:ext uri="{FF2B5EF4-FFF2-40B4-BE49-F238E27FC236}">
                <a16:creationId xmlns:a16="http://schemas.microsoft.com/office/drawing/2014/main" id="{749F20CE-1986-4283-81BD-F2990936EB9F}"/>
              </a:ext>
            </a:extLst>
          </p:cNvPr>
          <p:cNvSpPr txBox="1"/>
          <p:nvPr userDrawn="1"/>
        </p:nvSpPr>
        <p:spPr>
          <a:xfrm>
            <a:off x="413148" y="2492902"/>
            <a:ext cx="8317706" cy="1728187"/>
          </a:xfrm>
          <a:prstGeom prst="rect">
            <a:avLst/>
          </a:prstGeom>
          <a:noFill/>
        </p:spPr>
        <p:txBody>
          <a:bodyPr wrap="square" lIns="0" tIns="0" rIns="0" bIns="0" rtlCol="0">
            <a:noAutofit/>
          </a:bodyPr>
          <a:lstStyle/>
          <a:p>
            <a:pPr marL="0" indent="0" algn="l">
              <a:lnSpc>
                <a:spcPct val="90000"/>
              </a:lnSpc>
              <a:buFont typeface="Symbol" panose="05050102010706020507" pitchFamily="18" charset="2"/>
              <a:buNone/>
            </a:pPr>
            <a:r>
              <a:rPr lang="de-CH" sz="3000" b="1" dirty="0">
                <a:solidFill>
                  <a:schemeClr val="accent1"/>
                </a:solidFill>
              </a:rPr>
              <a:t>Title</a:t>
            </a:r>
          </a:p>
          <a:p>
            <a:pPr marL="0" indent="0" algn="l">
              <a:lnSpc>
                <a:spcPct val="90000"/>
              </a:lnSpc>
              <a:buFont typeface="Symbol" panose="05050102010706020507" pitchFamily="18" charset="2"/>
              <a:buNone/>
            </a:pPr>
            <a:r>
              <a:rPr lang="de-CH" sz="3000" b="1" dirty="0">
                <a:solidFill>
                  <a:schemeClr val="accent1"/>
                </a:solidFill>
              </a:rPr>
              <a:t>(MUST </a:t>
            </a:r>
            <a:r>
              <a:rPr lang="de-CH" sz="3000" b="1" dirty="0" err="1">
                <a:solidFill>
                  <a:schemeClr val="accent1"/>
                </a:solidFill>
              </a:rPr>
              <a:t>be</a:t>
            </a:r>
            <a:r>
              <a:rPr lang="de-CH" sz="3000" b="1" dirty="0">
                <a:solidFill>
                  <a:schemeClr val="accent1"/>
                </a:solidFill>
              </a:rPr>
              <a:t> </a:t>
            </a:r>
            <a:r>
              <a:rPr lang="de-CH" sz="3000" b="1" dirty="0" err="1">
                <a:solidFill>
                  <a:schemeClr val="accent1"/>
                </a:solidFill>
              </a:rPr>
              <a:t>filled</a:t>
            </a:r>
            <a:r>
              <a:rPr lang="de-CH" sz="3000" b="1" dirty="0">
                <a:solidFill>
                  <a:schemeClr val="accent1"/>
                </a:solidFill>
              </a:rPr>
              <a:t> </a:t>
            </a:r>
          </a:p>
          <a:p>
            <a:pPr marL="0" indent="0" algn="l">
              <a:lnSpc>
                <a:spcPct val="90000"/>
              </a:lnSpc>
              <a:buFont typeface="Symbol" panose="05050102010706020507" pitchFamily="18" charset="2"/>
              <a:buNone/>
            </a:pPr>
            <a:r>
              <a:rPr lang="de-CH" sz="3000" b="1" dirty="0">
                <a:solidFill>
                  <a:schemeClr val="accent1"/>
                </a:solidFill>
              </a:rPr>
              <a:t>out on </a:t>
            </a:r>
          </a:p>
          <a:p>
            <a:pPr marL="0" indent="0" algn="l">
              <a:lnSpc>
                <a:spcPct val="90000"/>
              </a:lnSpc>
              <a:buFont typeface="Symbol" panose="05050102010706020507" pitchFamily="18" charset="2"/>
              <a:buNone/>
            </a:pPr>
            <a:r>
              <a:rPr lang="de-CH" sz="3000" b="1" dirty="0" err="1">
                <a:solidFill>
                  <a:schemeClr val="accent1"/>
                </a:solidFill>
              </a:rPr>
              <a:t>slide</a:t>
            </a:r>
            <a:r>
              <a:rPr lang="de-CH" sz="3000" b="1" dirty="0">
                <a:solidFill>
                  <a:schemeClr val="accent1"/>
                </a:solidFill>
              </a:rPr>
              <a:t> </a:t>
            </a:r>
            <a:r>
              <a:rPr lang="de-CH" sz="3000" b="1" dirty="0" err="1">
                <a:solidFill>
                  <a:schemeClr val="accent1"/>
                </a:solidFill>
              </a:rPr>
              <a:t>master</a:t>
            </a:r>
            <a:r>
              <a:rPr lang="de-CH" sz="3000" b="1" dirty="0">
                <a:solidFill>
                  <a:schemeClr val="accent1"/>
                </a:solidFill>
              </a:rPr>
              <a:t>!)</a:t>
            </a:r>
          </a:p>
        </p:txBody>
      </p:sp>
      <p:pic>
        <p:nvPicPr>
          <p:cNvPr id="7" name="Overlay video (MUST remain at the top of this list!)">
            <a:extLst>
              <a:ext uri="{FF2B5EF4-FFF2-40B4-BE49-F238E27FC236}">
                <a16:creationId xmlns:a16="http://schemas.microsoft.com/office/drawing/2014/main" id="{DED75FEE-A904-4907-8E81-37A29EA0342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510" y="-27384"/>
            <a:ext cx="9144000" cy="6858000"/>
          </a:xfrm>
          <a:prstGeom prst="rect">
            <a:avLst/>
          </a:prstGeom>
        </p:spPr>
      </p:pic>
    </p:spTree>
    <p:extLst>
      <p:ext uri="{BB962C8B-B14F-4D97-AF65-F5344CB8AC3E}">
        <p14:creationId xmlns:p14="http://schemas.microsoft.com/office/powerpoint/2010/main" val="8174020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Intro-Animation (mit Titel) - MUSS IM MASTER AUSGEFÜLLT WERD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Gerader Verbinder 13">
            <a:extLst>
              <a:ext uri="{FF2B5EF4-FFF2-40B4-BE49-F238E27FC236}">
                <a16:creationId xmlns:a16="http://schemas.microsoft.com/office/drawing/2014/main" id="{98A24AA9-E364-4525-8CB4-92F35A93FFDE}"/>
              </a:ext>
            </a:extLst>
          </p:cNvPr>
          <p:cNvCxnSpPr>
            <a:cxnSpLocks/>
          </p:cNvCxnSpPr>
          <p:nvPr userDrawn="1"/>
        </p:nvCxnSpPr>
        <p:spPr>
          <a:xfrm>
            <a:off x="400449" y="2348880"/>
            <a:ext cx="22911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HIntergrund Titel">
            <a:extLst>
              <a:ext uri="{FF2B5EF4-FFF2-40B4-BE49-F238E27FC236}">
                <a16:creationId xmlns:a16="http://schemas.microsoft.com/office/drawing/2014/main" id="{749F20CE-1986-4283-81BD-F2990936EB9F}"/>
              </a:ext>
            </a:extLst>
          </p:cNvPr>
          <p:cNvSpPr txBox="1"/>
          <p:nvPr userDrawn="1"/>
        </p:nvSpPr>
        <p:spPr>
          <a:xfrm>
            <a:off x="413148" y="2492902"/>
            <a:ext cx="8317706" cy="1728187"/>
          </a:xfrm>
          <a:prstGeom prst="rect">
            <a:avLst/>
          </a:prstGeom>
          <a:noFill/>
        </p:spPr>
        <p:txBody>
          <a:bodyPr wrap="square" lIns="0" tIns="0" rIns="0" bIns="0" rtlCol="0">
            <a:noAutofit/>
          </a:bodyPr>
          <a:lstStyle/>
          <a:p>
            <a:pPr marL="0" indent="0" algn="l">
              <a:lnSpc>
                <a:spcPct val="90000"/>
              </a:lnSpc>
              <a:buFont typeface="Symbol" panose="05050102010706020507" pitchFamily="18" charset="2"/>
              <a:buNone/>
            </a:pPr>
            <a:r>
              <a:rPr lang="de-CH" sz="3000" b="1" dirty="0">
                <a:solidFill>
                  <a:schemeClr val="accent1"/>
                </a:solidFill>
              </a:rPr>
              <a:t>Title</a:t>
            </a:r>
          </a:p>
          <a:p>
            <a:pPr marL="0" indent="0" algn="l">
              <a:lnSpc>
                <a:spcPct val="90000"/>
              </a:lnSpc>
              <a:buFont typeface="Symbol" panose="05050102010706020507" pitchFamily="18" charset="2"/>
              <a:buNone/>
            </a:pPr>
            <a:r>
              <a:rPr lang="de-CH" sz="3000" b="1" dirty="0">
                <a:solidFill>
                  <a:schemeClr val="accent1"/>
                </a:solidFill>
              </a:rPr>
              <a:t>(MUST </a:t>
            </a:r>
            <a:r>
              <a:rPr lang="de-CH" sz="3000" b="1" dirty="0" err="1">
                <a:solidFill>
                  <a:schemeClr val="accent1"/>
                </a:solidFill>
              </a:rPr>
              <a:t>be</a:t>
            </a:r>
            <a:r>
              <a:rPr lang="de-CH" sz="3000" b="1" dirty="0">
                <a:solidFill>
                  <a:schemeClr val="accent1"/>
                </a:solidFill>
              </a:rPr>
              <a:t> </a:t>
            </a:r>
            <a:r>
              <a:rPr lang="de-CH" sz="3000" b="1" dirty="0" err="1">
                <a:solidFill>
                  <a:schemeClr val="accent1"/>
                </a:solidFill>
              </a:rPr>
              <a:t>filled</a:t>
            </a:r>
            <a:r>
              <a:rPr lang="de-CH" sz="3000" b="1" dirty="0">
                <a:solidFill>
                  <a:schemeClr val="accent1"/>
                </a:solidFill>
              </a:rPr>
              <a:t> </a:t>
            </a:r>
          </a:p>
          <a:p>
            <a:pPr marL="0" indent="0" algn="l">
              <a:lnSpc>
                <a:spcPct val="90000"/>
              </a:lnSpc>
              <a:buFont typeface="Symbol" panose="05050102010706020507" pitchFamily="18" charset="2"/>
              <a:buNone/>
            </a:pPr>
            <a:r>
              <a:rPr lang="de-CH" sz="3000" b="1" dirty="0">
                <a:solidFill>
                  <a:schemeClr val="accent1"/>
                </a:solidFill>
              </a:rPr>
              <a:t>out on </a:t>
            </a:r>
          </a:p>
          <a:p>
            <a:pPr marL="0" indent="0" algn="l">
              <a:lnSpc>
                <a:spcPct val="90000"/>
              </a:lnSpc>
              <a:buFont typeface="Symbol" panose="05050102010706020507" pitchFamily="18" charset="2"/>
              <a:buNone/>
            </a:pPr>
            <a:r>
              <a:rPr lang="de-CH" sz="3000" b="1" dirty="0" err="1">
                <a:solidFill>
                  <a:schemeClr val="accent1"/>
                </a:solidFill>
              </a:rPr>
              <a:t>slide</a:t>
            </a:r>
            <a:r>
              <a:rPr lang="de-CH" sz="3000" b="1" dirty="0">
                <a:solidFill>
                  <a:schemeClr val="accent1"/>
                </a:solidFill>
              </a:rPr>
              <a:t> </a:t>
            </a:r>
            <a:r>
              <a:rPr lang="de-CH" sz="3000" b="1" dirty="0" err="1">
                <a:solidFill>
                  <a:schemeClr val="accent1"/>
                </a:solidFill>
              </a:rPr>
              <a:t>master</a:t>
            </a:r>
            <a:r>
              <a:rPr lang="de-CH" sz="3000" b="1" dirty="0">
                <a:solidFill>
                  <a:schemeClr val="accent1"/>
                </a:solidFill>
              </a:rPr>
              <a:t>!)</a:t>
            </a:r>
          </a:p>
        </p:txBody>
      </p:sp>
      <p:sp>
        <p:nvSpPr>
          <p:cNvPr id="4" name="Hintergrund Spitzmarke">
            <a:extLst>
              <a:ext uri="{FF2B5EF4-FFF2-40B4-BE49-F238E27FC236}">
                <a16:creationId xmlns:a16="http://schemas.microsoft.com/office/drawing/2014/main" id="{1744B8D5-AFFC-4518-9BE1-4CA664BCB914}"/>
              </a:ext>
            </a:extLst>
          </p:cNvPr>
          <p:cNvSpPr txBox="1"/>
          <p:nvPr userDrawn="1"/>
        </p:nvSpPr>
        <p:spPr>
          <a:xfrm>
            <a:off x="413148" y="1916832"/>
            <a:ext cx="8317706" cy="360040"/>
          </a:xfrm>
          <a:prstGeom prst="rect">
            <a:avLst/>
          </a:prstGeom>
          <a:noFill/>
        </p:spPr>
        <p:txBody>
          <a:bodyPr wrap="square" lIns="0" tIns="0" rIns="0" bIns="0" rtlCol="0">
            <a:noAutofit/>
          </a:bodyPr>
          <a:lstStyle/>
          <a:p>
            <a:pPr marL="0" indent="0" algn="l">
              <a:buFont typeface="Symbol" panose="05050102010706020507" pitchFamily="18" charset="2"/>
              <a:buNone/>
            </a:pPr>
            <a:r>
              <a:rPr lang="de-CH" sz="1350" dirty="0">
                <a:solidFill>
                  <a:schemeClr val="accent1"/>
                </a:solidFill>
              </a:rPr>
              <a:t>Spitzmarke</a:t>
            </a:r>
          </a:p>
        </p:txBody>
      </p:sp>
      <p:pic>
        <p:nvPicPr>
          <p:cNvPr id="7" name="Overlay video (MUST remain at the top of this list!)">
            <a:extLst>
              <a:ext uri="{FF2B5EF4-FFF2-40B4-BE49-F238E27FC236}">
                <a16:creationId xmlns:a16="http://schemas.microsoft.com/office/drawing/2014/main" id="{DED75FEE-A904-4907-8E81-37A29EA0342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53" y="0"/>
            <a:ext cx="9144000" cy="6858000"/>
          </a:xfrm>
          <a:prstGeom prst="rect">
            <a:avLst/>
          </a:prstGeom>
        </p:spPr>
      </p:pic>
    </p:spTree>
    <p:extLst>
      <p:ext uri="{BB962C8B-B14F-4D97-AF65-F5344CB8AC3E}">
        <p14:creationId xmlns:p14="http://schemas.microsoft.com/office/powerpoint/2010/main" val="35458798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elfolie weiss">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0BC33FFD-9248-46B2-A4CF-BC5DD1DE4DC0}"/>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3212976"/>
            <a:ext cx="8317316" cy="1584176"/>
          </a:xfrm>
        </p:spPr>
        <p:txBody>
          <a:bodyPr anchor="t"/>
          <a:lstStyle>
            <a:lvl1pPr algn="l">
              <a:lnSpc>
                <a:spcPts val="4800"/>
              </a:lnSpc>
              <a:defRPr sz="4650"/>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4941168"/>
            <a:ext cx="8317706" cy="1143407"/>
          </a:xfrm>
        </p:spPr>
        <p:txBody>
          <a:bodyPr/>
          <a:lstStyle>
            <a:lvl1pPr marL="0" indent="0" algn="l">
              <a:lnSpc>
                <a:spcPts val="1200"/>
              </a:lnSpc>
              <a:spcBef>
                <a:spcPts val="0"/>
              </a:spcBef>
              <a:buNone/>
              <a:defRPr sz="825">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sp>
        <p:nvSpPr>
          <p:cNvPr id="12" name="Textplatzhalter 11">
            <a:extLst>
              <a:ext uri="{FF2B5EF4-FFF2-40B4-BE49-F238E27FC236}">
                <a16:creationId xmlns:a16="http://schemas.microsoft.com/office/drawing/2014/main" id="{FC3CD797-C3C7-431F-B9D1-EA4C4DA86260}"/>
              </a:ext>
            </a:extLst>
          </p:cNvPr>
          <p:cNvSpPr>
            <a:spLocks noGrp="1"/>
          </p:cNvSpPr>
          <p:nvPr>
            <p:ph type="body" sz="quarter" idx="13" hasCustomPrompt="1"/>
          </p:nvPr>
        </p:nvSpPr>
        <p:spPr>
          <a:xfrm>
            <a:off x="413148" y="2636912"/>
            <a:ext cx="8317706" cy="279780"/>
          </a:xfrm>
        </p:spPr>
        <p:txBody>
          <a:bodyPr/>
          <a:lstStyle>
            <a:lvl1pPr marL="0" indent="0">
              <a:buNone/>
              <a:defRPr sz="825" b="1" cap="all" baseline="0">
                <a:solidFill>
                  <a:schemeClr val="accent1"/>
                </a:solidFill>
              </a:defRPr>
            </a:lvl1pPr>
          </a:lstStyle>
          <a:p>
            <a:pPr lvl="0"/>
            <a:r>
              <a:rPr lang="de-DE" dirty="0"/>
              <a:t>Spitzmarke</a:t>
            </a:r>
            <a:endParaRPr lang="de-CH" dirty="0"/>
          </a:p>
        </p:txBody>
      </p:sp>
      <p:cxnSp>
        <p:nvCxnSpPr>
          <p:cNvPr id="14" name="Gerader Verbinder 13">
            <a:extLst>
              <a:ext uri="{FF2B5EF4-FFF2-40B4-BE49-F238E27FC236}">
                <a16:creationId xmlns:a16="http://schemas.microsoft.com/office/drawing/2014/main" id="{7ED7B0C4-B3F7-4026-8FF6-283E0DB55BEE}"/>
              </a:ext>
            </a:extLst>
          </p:cNvPr>
          <p:cNvCxnSpPr>
            <a:cxnSpLocks/>
          </p:cNvCxnSpPr>
          <p:nvPr userDrawn="1"/>
        </p:nvCxnSpPr>
        <p:spPr>
          <a:xfrm>
            <a:off x="400449" y="2969567"/>
            <a:ext cx="22911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747FBB8F-038E-4539-8D8D-F2E8EE449AE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2403999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68"/>
            <a:ext cx="7772400" cy="1362075"/>
          </a:xfrm>
          <a:prstGeom prst="rect">
            <a:avLst/>
          </a:prstGeom>
        </p:spPr>
        <p:txBody>
          <a:bodyPr anchor="t"/>
          <a:lstStyle>
            <a:lvl1pPr algn="l">
              <a:defRPr sz="3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5" name="Fußzeilenplatzhalter 4"/>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6" name="Foliennummernplatzhalter 5"/>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solidFill>
                  <a:srgbClr val="80BC27"/>
                </a:solidFill>
              </a:rPr>
              <a:pPr/>
              <a:t>‹Nr.›</a:t>
            </a:fld>
            <a:endParaRPr lang="de-DE">
              <a:solidFill>
                <a:srgbClr val="80BC27"/>
              </a:solidFill>
            </a:endParaRPr>
          </a:p>
        </p:txBody>
      </p:sp>
    </p:spTree>
    <p:extLst>
      <p:ext uri="{BB962C8B-B14F-4D97-AF65-F5344CB8AC3E}">
        <p14:creationId xmlns:p14="http://schemas.microsoft.com/office/powerpoint/2010/main" val="10251740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Titelfolie weiss ohne Spitzmarke">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0BC33FFD-9248-46B2-A4CF-BC5DD1DE4DC0}"/>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3212976"/>
            <a:ext cx="8317316" cy="1584176"/>
          </a:xfrm>
        </p:spPr>
        <p:txBody>
          <a:bodyPr anchor="t"/>
          <a:lstStyle>
            <a:lvl1pPr algn="l">
              <a:lnSpc>
                <a:spcPts val="4800"/>
              </a:lnSpc>
              <a:defRPr sz="4650"/>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4941168"/>
            <a:ext cx="8317706" cy="1143407"/>
          </a:xfrm>
        </p:spPr>
        <p:txBody>
          <a:bodyPr/>
          <a:lstStyle>
            <a:lvl1pPr marL="0" indent="0" algn="l">
              <a:lnSpc>
                <a:spcPts val="1200"/>
              </a:lnSpc>
              <a:spcBef>
                <a:spcPts val="0"/>
              </a:spcBef>
              <a:buNone/>
              <a:defRPr sz="825">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pic>
        <p:nvPicPr>
          <p:cNvPr id="5" name="Graphic 4">
            <a:extLst>
              <a:ext uri="{FF2B5EF4-FFF2-40B4-BE49-F238E27FC236}">
                <a16:creationId xmlns:a16="http://schemas.microsoft.com/office/drawing/2014/main" id="{747FBB8F-038E-4539-8D8D-F2E8EE449AE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12221759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elfolie blau">
    <p:bg>
      <p:bgPr>
        <a:solidFill>
          <a:schemeClr val="accent2"/>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0BC33FFD-9248-46B2-A4CF-BC5DD1DE4DC0}"/>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solidFill>
                <a:schemeClr val="bg1"/>
              </a:solidFill>
            </a:endParaRPr>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3212976"/>
            <a:ext cx="8317316" cy="1584176"/>
          </a:xfrm>
        </p:spPr>
        <p:txBody>
          <a:bodyPr anchor="t"/>
          <a:lstStyle>
            <a:lvl1pPr algn="l">
              <a:lnSpc>
                <a:spcPts val="4800"/>
              </a:lnSpc>
              <a:defRPr sz="4650">
                <a:solidFill>
                  <a:schemeClr val="accent1"/>
                </a:solidFill>
              </a:defRPr>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4941168"/>
            <a:ext cx="8317706" cy="1143407"/>
          </a:xfrm>
        </p:spPr>
        <p:txBody>
          <a:bodyPr/>
          <a:lstStyle>
            <a:lvl1pPr marL="0" indent="0" algn="l">
              <a:lnSpc>
                <a:spcPts val="1200"/>
              </a:lnSpc>
              <a:spcBef>
                <a:spcPts val="0"/>
              </a:spcBef>
              <a:buNone/>
              <a:defRPr sz="825">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sp>
        <p:nvSpPr>
          <p:cNvPr id="12" name="Textplatzhalter 11">
            <a:extLst>
              <a:ext uri="{FF2B5EF4-FFF2-40B4-BE49-F238E27FC236}">
                <a16:creationId xmlns:a16="http://schemas.microsoft.com/office/drawing/2014/main" id="{FC3CD797-C3C7-431F-B9D1-EA4C4DA86260}"/>
              </a:ext>
            </a:extLst>
          </p:cNvPr>
          <p:cNvSpPr>
            <a:spLocks noGrp="1"/>
          </p:cNvSpPr>
          <p:nvPr>
            <p:ph type="body" sz="quarter" idx="13" hasCustomPrompt="1"/>
          </p:nvPr>
        </p:nvSpPr>
        <p:spPr>
          <a:xfrm>
            <a:off x="413148" y="2636912"/>
            <a:ext cx="8317706" cy="279780"/>
          </a:xfrm>
        </p:spPr>
        <p:txBody>
          <a:bodyPr/>
          <a:lstStyle>
            <a:lvl1pPr marL="0" indent="0">
              <a:buNone/>
              <a:defRPr sz="825" b="1" cap="all" baseline="0">
                <a:solidFill>
                  <a:schemeClr val="accent1"/>
                </a:solidFill>
              </a:defRPr>
            </a:lvl1pPr>
          </a:lstStyle>
          <a:p>
            <a:pPr lvl="0"/>
            <a:r>
              <a:rPr lang="de-DE" dirty="0"/>
              <a:t>Spitzmarke</a:t>
            </a:r>
            <a:endParaRPr lang="de-CH" dirty="0"/>
          </a:p>
        </p:txBody>
      </p:sp>
      <p:cxnSp>
        <p:nvCxnSpPr>
          <p:cNvPr id="14" name="Gerader Verbinder 13">
            <a:extLst>
              <a:ext uri="{FF2B5EF4-FFF2-40B4-BE49-F238E27FC236}">
                <a16:creationId xmlns:a16="http://schemas.microsoft.com/office/drawing/2014/main" id="{7ED7B0C4-B3F7-4026-8FF6-283E0DB55BEE}"/>
              </a:ext>
            </a:extLst>
          </p:cNvPr>
          <p:cNvCxnSpPr>
            <a:cxnSpLocks/>
          </p:cNvCxnSpPr>
          <p:nvPr userDrawn="1"/>
        </p:nvCxnSpPr>
        <p:spPr>
          <a:xfrm>
            <a:off x="400449" y="2969567"/>
            <a:ext cx="22911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B69D534E-EE95-4FD2-8B66-0EF2219AA32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30354985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elfolie blau ohne Spitzmarke">
    <p:bg>
      <p:bgPr>
        <a:solidFill>
          <a:schemeClr val="accent2"/>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0BC33FFD-9248-46B2-A4CF-BC5DD1DE4DC0}"/>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solidFill>
                <a:schemeClr val="bg1"/>
              </a:solidFill>
            </a:endParaRPr>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3212976"/>
            <a:ext cx="8317316" cy="1584176"/>
          </a:xfrm>
        </p:spPr>
        <p:txBody>
          <a:bodyPr anchor="t"/>
          <a:lstStyle>
            <a:lvl1pPr algn="l">
              <a:lnSpc>
                <a:spcPts val="4800"/>
              </a:lnSpc>
              <a:defRPr sz="4650">
                <a:solidFill>
                  <a:schemeClr val="accent1"/>
                </a:solidFill>
              </a:defRPr>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4941168"/>
            <a:ext cx="8317706" cy="1143407"/>
          </a:xfrm>
        </p:spPr>
        <p:txBody>
          <a:bodyPr/>
          <a:lstStyle>
            <a:lvl1pPr marL="0" indent="0" algn="l">
              <a:lnSpc>
                <a:spcPts val="1200"/>
              </a:lnSpc>
              <a:spcBef>
                <a:spcPts val="0"/>
              </a:spcBef>
              <a:buNone/>
              <a:defRPr sz="825">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pic>
        <p:nvPicPr>
          <p:cNvPr id="9" name="Graphic 8">
            <a:extLst>
              <a:ext uri="{FF2B5EF4-FFF2-40B4-BE49-F238E27FC236}">
                <a16:creationId xmlns:a16="http://schemas.microsoft.com/office/drawing/2014/main" id="{B69D534E-EE95-4FD2-8B66-0EF2219AA32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27715619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elfolie grün">
    <p:bg bwMode="invGray">
      <p:bgPr>
        <a:solidFill>
          <a:schemeClr val="accent3"/>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0BC33FFD-9248-46B2-A4CF-BC5DD1DE4DC0}"/>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solidFill>
                <a:schemeClr val="bg1"/>
              </a:solidFill>
            </a:endParaRPr>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3212976"/>
            <a:ext cx="8317316" cy="1584176"/>
          </a:xfrm>
        </p:spPr>
        <p:txBody>
          <a:bodyPr anchor="t"/>
          <a:lstStyle>
            <a:lvl1pPr algn="l">
              <a:lnSpc>
                <a:spcPts val="4800"/>
              </a:lnSpc>
              <a:defRPr sz="4650">
                <a:solidFill>
                  <a:schemeClr val="accent2"/>
                </a:solidFill>
              </a:defRPr>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4941168"/>
            <a:ext cx="8317706" cy="1143407"/>
          </a:xfrm>
        </p:spPr>
        <p:txBody>
          <a:bodyPr/>
          <a:lstStyle>
            <a:lvl1pPr marL="0" indent="0" algn="l">
              <a:lnSpc>
                <a:spcPts val="1200"/>
              </a:lnSpc>
              <a:spcBef>
                <a:spcPts val="0"/>
              </a:spcBef>
              <a:buNone/>
              <a:defRPr sz="825">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sp>
        <p:nvSpPr>
          <p:cNvPr id="12" name="Textplatzhalter 11">
            <a:extLst>
              <a:ext uri="{FF2B5EF4-FFF2-40B4-BE49-F238E27FC236}">
                <a16:creationId xmlns:a16="http://schemas.microsoft.com/office/drawing/2014/main" id="{FC3CD797-C3C7-431F-B9D1-EA4C4DA86260}"/>
              </a:ext>
            </a:extLst>
          </p:cNvPr>
          <p:cNvSpPr>
            <a:spLocks noGrp="1"/>
          </p:cNvSpPr>
          <p:nvPr>
            <p:ph type="body" sz="quarter" idx="13" hasCustomPrompt="1"/>
          </p:nvPr>
        </p:nvSpPr>
        <p:spPr>
          <a:xfrm>
            <a:off x="413148" y="2636912"/>
            <a:ext cx="8317706" cy="279780"/>
          </a:xfrm>
        </p:spPr>
        <p:txBody>
          <a:bodyPr/>
          <a:lstStyle>
            <a:lvl1pPr marL="0" indent="0">
              <a:buNone/>
              <a:defRPr sz="825" b="1" cap="all" baseline="0">
                <a:solidFill>
                  <a:schemeClr val="accent2"/>
                </a:solidFill>
              </a:defRPr>
            </a:lvl1pPr>
          </a:lstStyle>
          <a:p>
            <a:pPr lvl="0"/>
            <a:r>
              <a:rPr lang="de-DE" dirty="0"/>
              <a:t>Spitzmarke</a:t>
            </a:r>
            <a:endParaRPr lang="de-CH" dirty="0"/>
          </a:p>
        </p:txBody>
      </p:sp>
      <p:cxnSp>
        <p:nvCxnSpPr>
          <p:cNvPr id="14" name="Gerader Verbinder 13">
            <a:extLst>
              <a:ext uri="{FF2B5EF4-FFF2-40B4-BE49-F238E27FC236}">
                <a16:creationId xmlns:a16="http://schemas.microsoft.com/office/drawing/2014/main" id="{7ED7B0C4-B3F7-4026-8FF6-283E0DB55BEE}"/>
              </a:ext>
            </a:extLst>
          </p:cNvPr>
          <p:cNvCxnSpPr>
            <a:cxnSpLocks/>
          </p:cNvCxnSpPr>
          <p:nvPr userDrawn="1"/>
        </p:nvCxnSpPr>
        <p:spPr>
          <a:xfrm>
            <a:off x="400449" y="2969567"/>
            <a:ext cx="22911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715B09B3-1D7E-4F73-80A9-98CC558C6F0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7761109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Titelfolie grün ohne Spitzmarke">
    <p:bg bwMode="invGray">
      <p:bgPr>
        <a:solidFill>
          <a:schemeClr val="accent3"/>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0BC33FFD-9248-46B2-A4CF-BC5DD1DE4DC0}"/>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solidFill>
                <a:schemeClr val="bg1"/>
              </a:solidFill>
            </a:endParaRPr>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3212976"/>
            <a:ext cx="8317316" cy="1584176"/>
          </a:xfrm>
        </p:spPr>
        <p:txBody>
          <a:bodyPr anchor="t"/>
          <a:lstStyle>
            <a:lvl1pPr algn="l">
              <a:lnSpc>
                <a:spcPts val="4800"/>
              </a:lnSpc>
              <a:defRPr sz="4650">
                <a:solidFill>
                  <a:schemeClr val="accent2"/>
                </a:solidFill>
              </a:defRPr>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4941168"/>
            <a:ext cx="8317706" cy="1143407"/>
          </a:xfrm>
        </p:spPr>
        <p:txBody>
          <a:bodyPr/>
          <a:lstStyle>
            <a:lvl1pPr marL="0" indent="0" algn="l">
              <a:lnSpc>
                <a:spcPts val="1200"/>
              </a:lnSpc>
              <a:spcBef>
                <a:spcPts val="0"/>
              </a:spcBef>
              <a:buNone/>
              <a:defRPr sz="825">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pic>
        <p:nvPicPr>
          <p:cNvPr id="5" name="Graphic 4">
            <a:extLst>
              <a:ext uri="{FF2B5EF4-FFF2-40B4-BE49-F238E27FC236}">
                <a16:creationId xmlns:a16="http://schemas.microsoft.com/office/drawing/2014/main" id="{715B09B3-1D7E-4F73-80A9-98CC558C6F0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978518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elfolie bordeaux        ">
    <p:bg bwMode="invGray">
      <p:bgPr>
        <a:solidFill>
          <a:schemeClr val="accent5"/>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0BC33FFD-9248-46B2-A4CF-BC5DD1DE4DC0}"/>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solidFill>
                <a:schemeClr val="bg1"/>
              </a:solidFill>
            </a:endParaRPr>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3212976"/>
            <a:ext cx="8317316" cy="1584176"/>
          </a:xfrm>
        </p:spPr>
        <p:txBody>
          <a:bodyPr anchor="t"/>
          <a:lstStyle>
            <a:lvl1pPr algn="l">
              <a:lnSpc>
                <a:spcPts val="4800"/>
              </a:lnSpc>
              <a:defRPr sz="4650">
                <a:solidFill>
                  <a:schemeClr val="accent2"/>
                </a:solidFill>
              </a:defRPr>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4941168"/>
            <a:ext cx="8317706" cy="1143407"/>
          </a:xfrm>
        </p:spPr>
        <p:txBody>
          <a:bodyPr/>
          <a:lstStyle>
            <a:lvl1pPr marL="0" indent="0" algn="l">
              <a:lnSpc>
                <a:spcPts val="1200"/>
              </a:lnSpc>
              <a:spcBef>
                <a:spcPts val="0"/>
              </a:spcBef>
              <a:buNone/>
              <a:defRPr sz="825">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sp>
        <p:nvSpPr>
          <p:cNvPr id="12" name="Textplatzhalter 11">
            <a:extLst>
              <a:ext uri="{FF2B5EF4-FFF2-40B4-BE49-F238E27FC236}">
                <a16:creationId xmlns:a16="http://schemas.microsoft.com/office/drawing/2014/main" id="{FC3CD797-C3C7-431F-B9D1-EA4C4DA86260}"/>
              </a:ext>
            </a:extLst>
          </p:cNvPr>
          <p:cNvSpPr>
            <a:spLocks noGrp="1"/>
          </p:cNvSpPr>
          <p:nvPr>
            <p:ph type="body" sz="quarter" idx="13" hasCustomPrompt="1"/>
          </p:nvPr>
        </p:nvSpPr>
        <p:spPr>
          <a:xfrm>
            <a:off x="413148" y="2636912"/>
            <a:ext cx="8317706" cy="279780"/>
          </a:xfrm>
        </p:spPr>
        <p:txBody>
          <a:bodyPr/>
          <a:lstStyle>
            <a:lvl1pPr marL="0" indent="0">
              <a:buNone/>
              <a:defRPr sz="825" b="1" cap="all" baseline="0">
                <a:solidFill>
                  <a:schemeClr val="accent2"/>
                </a:solidFill>
              </a:defRPr>
            </a:lvl1pPr>
          </a:lstStyle>
          <a:p>
            <a:pPr lvl="0"/>
            <a:r>
              <a:rPr lang="de-DE" dirty="0"/>
              <a:t>Spitzmarke</a:t>
            </a:r>
            <a:endParaRPr lang="de-CH" dirty="0"/>
          </a:p>
        </p:txBody>
      </p:sp>
      <p:cxnSp>
        <p:nvCxnSpPr>
          <p:cNvPr id="14" name="Gerader Verbinder 13">
            <a:extLst>
              <a:ext uri="{FF2B5EF4-FFF2-40B4-BE49-F238E27FC236}">
                <a16:creationId xmlns:a16="http://schemas.microsoft.com/office/drawing/2014/main" id="{7ED7B0C4-B3F7-4026-8FF6-283E0DB55BEE}"/>
              </a:ext>
            </a:extLst>
          </p:cNvPr>
          <p:cNvCxnSpPr>
            <a:cxnSpLocks/>
          </p:cNvCxnSpPr>
          <p:nvPr userDrawn="1"/>
        </p:nvCxnSpPr>
        <p:spPr>
          <a:xfrm>
            <a:off x="400449" y="2969567"/>
            <a:ext cx="22911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CA2CA728-A7E5-42A8-80C2-4BCBA393157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37518808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Titelfolie bordeaux ohne Spitzmarke">
    <p:bg bwMode="invGray">
      <p:bgPr>
        <a:solidFill>
          <a:schemeClr val="accent5"/>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0BC33FFD-9248-46B2-A4CF-BC5DD1DE4DC0}"/>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solidFill>
                <a:schemeClr val="bg1"/>
              </a:solidFill>
            </a:endParaRPr>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3212976"/>
            <a:ext cx="8317316" cy="1584176"/>
          </a:xfrm>
        </p:spPr>
        <p:txBody>
          <a:bodyPr anchor="t"/>
          <a:lstStyle>
            <a:lvl1pPr algn="l">
              <a:lnSpc>
                <a:spcPts val="4800"/>
              </a:lnSpc>
              <a:defRPr sz="4650">
                <a:solidFill>
                  <a:schemeClr val="accent2"/>
                </a:solidFill>
              </a:defRPr>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4941168"/>
            <a:ext cx="8317706" cy="1143407"/>
          </a:xfrm>
        </p:spPr>
        <p:txBody>
          <a:bodyPr/>
          <a:lstStyle>
            <a:lvl1pPr marL="0" indent="0" algn="l">
              <a:lnSpc>
                <a:spcPts val="1200"/>
              </a:lnSpc>
              <a:spcBef>
                <a:spcPts val="0"/>
              </a:spcBef>
              <a:buNone/>
              <a:defRPr sz="825">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pic>
        <p:nvPicPr>
          <p:cNvPr id="8" name="Graphic 7">
            <a:extLst>
              <a:ext uri="{FF2B5EF4-FFF2-40B4-BE49-F238E27FC236}">
                <a16:creationId xmlns:a16="http://schemas.microsoft.com/office/drawing/2014/main" id="{CA2CA728-A7E5-42A8-80C2-4BCBA393157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9280575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2B3AB691-728B-46B2-B7AC-D0613EFDDA27}"/>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3789041 h 6857143"/>
              <a:gd name="connsiteX2" fmla="*/ 5879976 w 12192000"/>
              <a:gd name="connsiteY2" fmla="*/ 3789041 h 6857143"/>
              <a:gd name="connsiteX3" fmla="*/ 5879976 w 12192000"/>
              <a:gd name="connsiteY3" fmla="*/ 6669361 h 6857143"/>
              <a:gd name="connsiteX4" fmla="*/ 12000656 w 12192000"/>
              <a:gd name="connsiteY4" fmla="*/ 6669361 h 6857143"/>
              <a:gd name="connsiteX5" fmla="*/ 12000656 w 12192000"/>
              <a:gd name="connsiteY5" fmla="*/ 188641 h 6857143"/>
              <a:gd name="connsiteX6" fmla="*/ 0 w 12192000"/>
              <a:gd name="connsiteY6" fmla="*/ 0 h 6857143"/>
              <a:gd name="connsiteX7" fmla="*/ 12192000 w 12192000"/>
              <a:gd name="connsiteY7" fmla="*/ 0 h 6857143"/>
              <a:gd name="connsiteX8" fmla="*/ 12192000 w 12192000"/>
              <a:gd name="connsiteY8" fmla="*/ 6857143 h 6857143"/>
              <a:gd name="connsiteX9" fmla="*/ 0 w 12192000"/>
              <a:gd name="connsiteY9"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143">
                <a:moveTo>
                  <a:pt x="191344" y="188641"/>
                </a:moveTo>
                <a:lnTo>
                  <a:pt x="191344" y="3789041"/>
                </a:lnTo>
                <a:lnTo>
                  <a:pt x="5879976" y="3789041"/>
                </a:lnTo>
                <a:lnTo>
                  <a:pt x="5879976"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4653138"/>
            <a:ext cx="3618402" cy="1152126"/>
          </a:xfrm>
        </p:spPr>
        <p:txBody>
          <a:bodyPr anchor="t"/>
          <a:lstStyle>
            <a:lvl1pPr algn="l">
              <a:lnSpc>
                <a:spcPts val="3000"/>
              </a:lnSpc>
              <a:defRPr sz="2550"/>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5852181"/>
            <a:ext cx="3618402" cy="523193"/>
          </a:xfrm>
        </p:spPr>
        <p:txBody>
          <a:bodyPr/>
          <a:lstStyle>
            <a:lvl1pPr marL="0" indent="0" algn="l">
              <a:lnSpc>
                <a:spcPts val="1200"/>
              </a:lnSpc>
              <a:buNone/>
              <a:defRPr sz="825">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sp>
        <p:nvSpPr>
          <p:cNvPr id="12" name="Textplatzhalter 11">
            <a:extLst>
              <a:ext uri="{FF2B5EF4-FFF2-40B4-BE49-F238E27FC236}">
                <a16:creationId xmlns:a16="http://schemas.microsoft.com/office/drawing/2014/main" id="{FC3CD797-C3C7-431F-B9D1-EA4C4DA86260}"/>
              </a:ext>
            </a:extLst>
          </p:cNvPr>
          <p:cNvSpPr>
            <a:spLocks noGrp="1"/>
          </p:cNvSpPr>
          <p:nvPr>
            <p:ph type="body" sz="quarter" idx="13" hasCustomPrompt="1"/>
          </p:nvPr>
        </p:nvSpPr>
        <p:spPr>
          <a:xfrm>
            <a:off x="413148" y="4176465"/>
            <a:ext cx="3618403" cy="279780"/>
          </a:xfrm>
        </p:spPr>
        <p:txBody>
          <a:bodyPr/>
          <a:lstStyle>
            <a:lvl1pPr marL="0" indent="0">
              <a:buNone/>
              <a:defRPr sz="825" b="1" cap="all" baseline="0">
                <a:solidFill>
                  <a:schemeClr val="accent1"/>
                </a:solidFill>
              </a:defRPr>
            </a:lvl1pPr>
          </a:lstStyle>
          <a:p>
            <a:pPr lvl="0"/>
            <a:r>
              <a:rPr lang="de-DE" dirty="0"/>
              <a:t>Spitzmarke</a:t>
            </a:r>
            <a:endParaRPr lang="de-CH" dirty="0"/>
          </a:p>
        </p:txBody>
      </p:sp>
      <p:cxnSp>
        <p:nvCxnSpPr>
          <p:cNvPr id="14" name="Gerader Verbinder 13">
            <a:extLst>
              <a:ext uri="{FF2B5EF4-FFF2-40B4-BE49-F238E27FC236}">
                <a16:creationId xmlns:a16="http://schemas.microsoft.com/office/drawing/2014/main" id="{7ED7B0C4-B3F7-4026-8FF6-283E0DB55BEE}"/>
              </a:ext>
            </a:extLst>
          </p:cNvPr>
          <p:cNvCxnSpPr>
            <a:cxnSpLocks/>
          </p:cNvCxnSpPr>
          <p:nvPr userDrawn="1"/>
        </p:nvCxnSpPr>
        <p:spPr>
          <a:xfrm>
            <a:off x="400449" y="4509120"/>
            <a:ext cx="22911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59A823A-9BBD-43E6-977F-71BF584E463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39481323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Titelfolie mit Bild ohne Spitzmar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 4">
            <a:extLst>
              <a:ext uri="{FF2B5EF4-FFF2-40B4-BE49-F238E27FC236}">
                <a16:creationId xmlns:a16="http://schemas.microsoft.com/office/drawing/2014/main" id="{8DDF934E-8AE4-FE44-9179-A988408BC9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4B006594-7CD4-4B90-8E11-3BD6F297DFAE}"/>
              </a:ext>
            </a:extLst>
          </p:cNvPr>
          <p:cNvSpPr>
            <a:spLocks noGrp="1"/>
          </p:cNvSpPr>
          <p:nvPr>
            <p:ph type="ctrTitle"/>
          </p:nvPr>
        </p:nvSpPr>
        <p:spPr>
          <a:xfrm>
            <a:off x="413538" y="4653138"/>
            <a:ext cx="3618402" cy="1152126"/>
          </a:xfrm>
        </p:spPr>
        <p:txBody>
          <a:bodyPr anchor="t"/>
          <a:lstStyle>
            <a:lvl1pPr algn="l">
              <a:lnSpc>
                <a:spcPts val="3000"/>
              </a:lnSpc>
              <a:defRPr sz="2550"/>
            </a:lvl1pPr>
          </a:lstStyle>
          <a:p>
            <a:r>
              <a:rPr lang="de-DE"/>
              <a:t>Mastertitelformat bearbeiten</a:t>
            </a:r>
            <a:endParaRPr lang="de-CH" dirty="0"/>
          </a:p>
        </p:txBody>
      </p:sp>
      <p:sp>
        <p:nvSpPr>
          <p:cNvPr id="3" name="Untertitel 2">
            <a:extLst>
              <a:ext uri="{FF2B5EF4-FFF2-40B4-BE49-F238E27FC236}">
                <a16:creationId xmlns:a16="http://schemas.microsoft.com/office/drawing/2014/main" id="{6350B867-1244-4932-8CC7-A61C74ED5193}"/>
              </a:ext>
            </a:extLst>
          </p:cNvPr>
          <p:cNvSpPr>
            <a:spLocks noGrp="1"/>
          </p:cNvSpPr>
          <p:nvPr>
            <p:ph type="subTitle" idx="1"/>
          </p:nvPr>
        </p:nvSpPr>
        <p:spPr>
          <a:xfrm>
            <a:off x="413147" y="5852181"/>
            <a:ext cx="3618402" cy="523193"/>
          </a:xfrm>
        </p:spPr>
        <p:txBody>
          <a:bodyPr/>
          <a:lstStyle>
            <a:lvl1pPr marL="0" indent="0" algn="l">
              <a:lnSpc>
                <a:spcPts val="1200"/>
              </a:lnSpc>
              <a:buNone/>
              <a:defRPr sz="825">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dirty="0"/>
          </a:p>
        </p:txBody>
      </p:sp>
      <p:pic>
        <p:nvPicPr>
          <p:cNvPr id="8" name="Graphic 7">
            <a:extLst>
              <a:ext uri="{FF2B5EF4-FFF2-40B4-BE49-F238E27FC236}">
                <a16:creationId xmlns:a16="http://schemas.microsoft.com/office/drawing/2014/main" id="{159A823A-9BBD-43E6-977F-71BF584E463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5290585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8EDCD-6687-4A84-97FC-921A7A7E06B2}"/>
              </a:ext>
            </a:extLst>
          </p:cNvPr>
          <p:cNvSpPr>
            <a:spLocks noGrp="1"/>
          </p:cNvSpPr>
          <p:nvPr>
            <p:ph type="title" hasCustomPrompt="1"/>
          </p:nvPr>
        </p:nvSpPr>
        <p:spPr/>
        <p:txBody>
          <a:bodyPr/>
          <a:lstStyle>
            <a:lvl1pPr>
              <a:defRPr sz="1800"/>
            </a:lvl1pPr>
          </a:lstStyle>
          <a:p>
            <a:r>
              <a:rPr lang="de-DE" dirty="0" err="1"/>
              <a:t>Agendatitel</a:t>
            </a:r>
            <a:endParaRPr lang="de-CH" dirty="0"/>
          </a:p>
        </p:txBody>
      </p:sp>
      <p:sp>
        <p:nvSpPr>
          <p:cNvPr id="3" name="Inhaltsplatzhalter 2">
            <a:extLst>
              <a:ext uri="{FF2B5EF4-FFF2-40B4-BE49-F238E27FC236}">
                <a16:creationId xmlns:a16="http://schemas.microsoft.com/office/drawing/2014/main" id="{8479C652-CEC2-45A6-8DCA-EA93D9D0E479}"/>
              </a:ext>
            </a:extLst>
          </p:cNvPr>
          <p:cNvSpPr>
            <a:spLocks noGrp="1"/>
          </p:cNvSpPr>
          <p:nvPr>
            <p:ph idx="1"/>
          </p:nvPr>
        </p:nvSpPr>
        <p:spPr>
          <a:xfrm>
            <a:off x="413148" y="1556793"/>
            <a:ext cx="8317706" cy="4536032"/>
          </a:xfrm>
        </p:spPr>
        <p:txBody>
          <a:bodyPr/>
          <a:lstStyle>
            <a:lvl1pPr marL="200025" indent="-200025">
              <a:buSzPct val="60000"/>
              <a:buFont typeface="+mj-lt"/>
              <a:buAutoNum type="arabicPeriod"/>
              <a:defRPr sz="1650" spc="15" baseline="0">
                <a:solidFill>
                  <a:schemeClr val="accent1"/>
                </a:solidFill>
              </a:defRPr>
            </a:lvl1pPr>
            <a:lvl2pPr marL="402431" indent="-202406">
              <a:spcBef>
                <a:spcPts val="0"/>
              </a:spcBef>
              <a:buFont typeface="Arial" panose="020B0604020202020204" pitchFamily="34" charset="0"/>
              <a:buChar char="–"/>
              <a:defRPr sz="1650" spc="15" baseline="0">
                <a:solidFill>
                  <a:schemeClr val="accent1"/>
                </a:solidFill>
              </a:defRPr>
            </a:lvl2pPr>
            <a:lvl3pPr marL="606029" indent="-203597">
              <a:buFont typeface="Arial" panose="020B0604020202020204" pitchFamily="34" charset="0"/>
              <a:buChar char="–"/>
              <a:defRPr sz="1350" spc="15" baseline="0">
                <a:solidFill>
                  <a:schemeClr val="accent1"/>
                </a:solidFill>
              </a:defRPr>
            </a:lvl3pPr>
            <a:lvl4pPr marL="806054" indent="-202406">
              <a:buFont typeface="Arial" panose="020B0604020202020204" pitchFamily="34" charset="0"/>
              <a:buChar char="–"/>
              <a:defRPr sz="1350" spc="15" baseline="0">
                <a:solidFill>
                  <a:schemeClr val="accent1"/>
                </a:solidFill>
              </a:defRPr>
            </a:lvl4pPr>
            <a:lvl5pPr marL="1009650" indent="-200025">
              <a:buFont typeface="Arial" panose="020B0604020202020204" pitchFamily="34" charset="0"/>
              <a:buChar char="–"/>
              <a:defRPr sz="1350" spc="15" baseline="0">
                <a:solidFill>
                  <a:schemeClr val="accent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umsplatzhalter 3">
            <a:extLst>
              <a:ext uri="{FF2B5EF4-FFF2-40B4-BE49-F238E27FC236}">
                <a16:creationId xmlns:a16="http://schemas.microsoft.com/office/drawing/2014/main" id="{C42361B5-C60E-4032-BE39-C4527B032213}"/>
              </a:ext>
            </a:extLst>
          </p:cNvPr>
          <p:cNvSpPr>
            <a:spLocks noGrp="1"/>
          </p:cNvSpPr>
          <p:nvPr>
            <p:ph type="dt" sz="half" idx="10"/>
          </p:nvPr>
        </p:nvSpPr>
        <p:spPr>
          <a:xfrm>
            <a:off x="4551841" y="6406746"/>
            <a:ext cx="1080120" cy="180000"/>
          </a:xfrm>
        </p:spPr>
        <p:txBody>
          <a:bodyPr/>
          <a:lstStyle/>
          <a:p>
            <a:endParaRPr lang="de-CH"/>
          </a:p>
        </p:txBody>
      </p:sp>
      <p:sp>
        <p:nvSpPr>
          <p:cNvPr id="5" name="Fußzeilenplatzhalter 4">
            <a:extLst>
              <a:ext uri="{FF2B5EF4-FFF2-40B4-BE49-F238E27FC236}">
                <a16:creationId xmlns:a16="http://schemas.microsoft.com/office/drawing/2014/main" id="{B312B0DC-1F76-4921-84CB-03C3BE9CA258}"/>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6" name="Foliennummernplatzhalter 5">
            <a:extLst>
              <a:ext uri="{FF2B5EF4-FFF2-40B4-BE49-F238E27FC236}">
                <a16:creationId xmlns:a16="http://schemas.microsoft.com/office/drawing/2014/main" id="{80747D9C-6909-444D-B6A0-80353B12B172}"/>
              </a:ext>
            </a:extLst>
          </p:cNvPr>
          <p:cNvSpPr>
            <a:spLocks noGrp="1"/>
          </p:cNvSpPr>
          <p:nvPr>
            <p:ph type="sldNum" sz="quarter" idx="12"/>
          </p:nvPr>
        </p:nvSpPr>
        <p:spPr/>
        <p:txBody>
          <a:bodyPr/>
          <a:lstStyle/>
          <a:p>
            <a:fld id="{B2489E66-80D0-46A3-9486-A2FE3C41025F}" type="slidenum">
              <a:rPr lang="de-CH" smtClean="0"/>
              <a:t>‹Nr.›</a:t>
            </a:fld>
            <a:endParaRPr lang="de-CH"/>
          </a:p>
        </p:txBody>
      </p:sp>
    </p:spTree>
    <p:extLst>
      <p:ext uri="{BB962C8B-B14F-4D97-AF65-F5344CB8AC3E}">
        <p14:creationId xmlns:p14="http://schemas.microsoft.com/office/powerpoint/2010/main" val="4202313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p>
            <a:r>
              <a:rPr lang="de-CH"/>
              <a:t>Mastertitelformat bearbeiten</a:t>
            </a:r>
            <a:endParaRPr lang="de-DE"/>
          </a:p>
        </p:txBody>
      </p:sp>
      <p:sp>
        <p:nvSpPr>
          <p:cNvPr id="3" name="Inhaltsplatzhalter 2"/>
          <p:cNvSpPr>
            <a:spLocks noGrp="1"/>
          </p:cNvSpPr>
          <p:nvPr>
            <p:ph sz="half" idx="1"/>
          </p:nvPr>
        </p:nvSpPr>
        <p:spPr>
          <a:xfrm>
            <a:off x="457200"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5"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6" name="Fußzeilenplatzhalter 5"/>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7" name="Foliennummernplatzhalter 6"/>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solidFill>
                  <a:srgbClr val="80BC27"/>
                </a:solidFill>
              </a:rPr>
              <a:pPr/>
              <a:t>‹Nr.›</a:t>
            </a:fld>
            <a:endParaRPr lang="de-DE" dirty="0">
              <a:solidFill>
                <a:srgbClr val="80BC27"/>
              </a:solidFill>
            </a:endParaRPr>
          </a:p>
        </p:txBody>
      </p:sp>
    </p:spTree>
    <p:extLst>
      <p:ext uri="{BB962C8B-B14F-4D97-AF65-F5344CB8AC3E}">
        <p14:creationId xmlns:p14="http://schemas.microsoft.com/office/powerpoint/2010/main" val="21948841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el und nu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8EDCD-6687-4A84-97FC-921A7A7E06B2}"/>
              </a:ext>
            </a:extLst>
          </p:cNvPr>
          <p:cNvSpPr>
            <a:spLocks noGrp="1"/>
          </p:cNvSpPr>
          <p:nvPr>
            <p:ph type="title"/>
          </p:nvPr>
        </p:nvSpPr>
        <p:spPr/>
        <p:txBody>
          <a:bodyPr/>
          <a:lstStyle>
            <a:lvl1pPr>
              <a:defRPr sz="1800"/>
            </a:lvl1pPr>
          </a:lstStyle>
          <a:p>
            <a:r>
              <a:rPr lang="de-DE"/>
              <a:t>Mastertitelformat bearbeiten</a:t>
            </a:r>
            <a:endParaRPr lang="de-CH" dirty="0"/>
          </a:p>
        </p:txBody>
      </p:sp>
      <p:sp>
        <p:nvSpPr>
          <p:cNvPr id="4" name="Datumsplatzhalter 3">
            <a:extLst>
              <a:ext uri="{FF2B5EF4-FFF2-40B4-BE49-F238E27FC236}">
                <a16:creationId xmlns:a16="http://schemas.microsoft.com/office/drawing/2014/main" id="{C42361B5-C60E-4032-BE39-C4527B032213}"/>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B312B0DC-1F76-4921-84CB-03C3BE9CA258}"/>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6" name="Foliennummernplatzhalter 5">
            <a:extLst>
              <a:ext uri="{FF2B5EF4-FFF2-40B4-BE49-F238E27FC236}">
                <a16:creationId xmlns:a16="http://schemas.microsoft.com/office/drawing/2014/main" id="{80747D9C-6909-444D-B6A0-80353B12B172}"/>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8" name="Text Placeholder 7">
            <a:extLst>
              <a:ext uri="{FF2B5EF4-FFF2-40B4-BE49-F238E27FC236}">
                <a16:creationId xmlns:a16="http://schemas.microsoft.com/office/drawing/2014/main" id="{28BDC1C5-522F-454C-809F-9DF0F032B8B4}"/>
              </a:ext>
            </a:extLst>
          </p:cNvPr>
          <p:cNvSpPr>
            <a:spLocks noGrp="1"/>
          </p:cNvSpPr>
          <p:nvPr>
            <p:ph type="body" sz="quarter" idx="13"/>
          </p:nvPr>
        </p:nvSpPr>
        <p:spPr>
          <a:xfrm>
            <a:off x="413146" y="1556793"/>
            <a:ext cx="6697136" cy="4536032"/>
          </a:xfrm>
        </p:spPr>
        <p:txBody>
          <a:bodyPr/>
          <a:lstStyle>
            <a:lvl1pPr>
              <a:defRPr sz="1350"/>
            </a:lvl1pPr>
            <a:lvl2pPr>
              <a:defRPr sz="1350"/>
            </a:lvl2pPr>
            <a:lvl3pPr>
              <a:defRPr sz="1350"/>
            </a:lvl3pPr>
            <a:lvl4pPr>
              <a:defRPr sz="1350"/>
            </a:lvl4pPr>
            <a:lvl5pPr>
              <a:defRPr sz="13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9650999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el und andere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8EDCD-6687-4A84-97FC-921A7A7E06B2}"/>
              </a:ext>
            </a:extLst>
          </p:cNvPr>
          <p:cNvSpPr>
            <a:spLocks noGrp="1"/>
          </p:cNvSpPr>
          <p:nvPr>
            <p:ph type="title"/>
          </p:nvPr>
        </p:nvSpPr>
        <p:spPr/>
        <p:txBody>
          <a:bodyPr/>
          <a:lstStyle>
            <a:lvl1pPr>
              <a:defRPr sz="1800"/>
            </a:lvl1pPr>
          </a:lstStyle>
          <a:p>
            <a:r>
              <a:rPr lang="de-DE"/>
              <a:t>Mastertitelformat bearbeiten</a:t>
            </a:r>
            <a:endParaRPr lang="de-CH" dirty="0"/>
          </a:p>
        </p:txBody>
      </p:sp>
      <p:sp>
        <p:nvSpPr>
          <p:cNvPr id="3" name="Inhaltsplatzhalter 2">
            <a:extLst>
              <a:ext uri="{FF2B5EF4-FFF2-40B4-BE49-F238E27FC236}">
                <a16:creationId xmlns:a16="http://schemas.microsoft.com/office/drawing/2014/main" id="{8479C652-CEC2-45A6-8DCA-EA93D9D0E479}"/>
              </a:ext>
            </a:extLst>
          </p:cNvPr>
          <p:cNvSpPr>
            <a:spLocks noGrp="1"/>
          </p:cNvSpPr>
          <p:nvPr>
            <p:ph idx="1"/>
          </p:nvPr>
        </p:nvSpPr>
        <p:spPr>
          <a:xfrm>
            <a:off x="413148" y="1556793"/>
            <a:ext cx="8317706" cy="4536032"/>
          </a:xfrm>
        </p:spPr>
        <p:txBody>
          <a:bodyPr/>
          <a:lstStyle>
            <a:lvl1pPr>
              <a:defRPr sz="1350" spc="15" baseline="0"/>
            </a:lvl1pPr>
            <a:lvl2pPr>
              <a:defRPr sz="1350" spc="15" baseline="0"/>
            </a:lvl2pPr>
            <a:lvl3pPr>
              <a:defRPr sz="1350" spc="15" baseline="0"/>
            </a:lvl3pPr>
            <a:lvl4pPr>
              <a:defRPr sz="1350" spc="15" baseline="0"/>
            </a:lvl4pPr>
            <a:lvl5pPr>
              <a:defRPr sz="1350" spc="15"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umsplatzhalter 3">
            <a:extLst>
              <a:ext uri="{FF2B5EF4-FFF2-40B4-BE49-F238E27FC236}">
                <a16:creationId xmlns:a16="http://schemas.microsoft.com/office/drawing/2014/main" id="{C42361B5-C60E-4032-BE39-C4527B032213}"/>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B312B0DC-1F76-4921-84CB-03C3BE9CA258}"/>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6" name="Foliennummernplatzhalter 5">
            <a:extLst>
              <a:ext uri="{FF2B5EF4-FFF2-40B4-BE49-F238E27FC236}">
                <a16:creationId xmlns:a16="http://schemas.microsoft.com/office/drawing/2014/main" id="{80747D9C-6909-444D-B6A0-80353B12B172}"/>
              </a:ext>
            </a:extLst>
          </p:cNvPr>
          <p:cNvSpPr>
            <a:spLocks noGrp="1"/>
          </p:cNvSpPr>
          <p:nvPr>
            <p:ph type="sldNum" sz="quarter" idx="12"/>
          </p:nvPr>
        </p:nvSpPr>
        <p:spPr/>
        <p:txBody>
          <a:bodyPr/>
          <a:lstStyle/>
          <a:p>
            <a:fld id="{B2489E66-80D0-46A3-9486-A2FE3C41025F}" type="slidenum">
              <a:rPr lang="de-CH" smtClean="0"/>
              <a:t>‹Nr.›</a:t>
            </a:fld>
            <a:endParaRPr lang="de-CH"/>
          </a:p>
        </p:txBody>
      </p:sp>
    </p:spTree>
    <p:extLst>
      <p:ext uri="{BB962C8B-B14F-4D97-AF65-F5344CB8AC3E}">
        <p14:creationId xmlns:p14="http://schemas.microsoft.com/office/powerpoint/2010/main" val="13524812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537C297-4B36-4F27-9A1C-E13E716D1E96}"/>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A95DF7A1-996A-4482-B6BB-3BE33F80B486}"/>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6" name="Foliennummernplatzhalter 5">
            <a:extLst>
              <a:ext uri="{FF2B5EF4-FFF2-40B4-BE49-F238E27FC236}">
                <a16:creationId xmlns:a16="http://schemas.microsoft.com/office/drawing/2014/main" id="{12615490-7043-4D52-AD23-FEB52E84F443}"/>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9" name="Text Placeholder 8">
            <a:extLst>
              <a:ext uri="{FF2B5EF4-FFF2-40B4-BE49-F238E27FC236}">
                <a16:creationId xmlns:a16="http://schemas.microsoft.com/office/drawing/2014/main" id="{62257456-75DB-4DA8-95E3-4528C013AB89}"/>
              </a:ext>
            </a:extLst>
          </p:cNvPr>
          <p:cNvSpPr>
            <a:spLocks noGrp="1"/>
          </p:cNvSpPr>
          <p:nvPr>
            <p:ph type="body" sz="quarter" idx="13" hasCustomPrompt="1"/>
          </p:nvPr>
        </p:nvSpPr>
        <p:spPr>
          <a:xfrm>
            <a:off x="413148" y="1557339"/>
            <a:ext cx="8322469" cy="4535487"/>
          </a:xfrm>
        </p:spPr>
        <p:txBody>
          <a:bodyPr/>
          <a:lstStyle>
            <a:lvl1pPr marL="0" indent="0">
              <a:lnSpc>
                <a:spcPct val="100000"/>
              </a:lnSpc>
              <a:spcBef>
                <a:spcPts val="0"/>
              </a:spcBef>
              <a:buNone/>
              <a:defRPr sz="2400">
                <a:solidFill>
                  <a:schemeClr val="accent1"/>
                </a:solidFill>
              </a:defRPr>
            </a:lvl1pPr>
            <a:lvl2pPr marL="0" indent="0">
              <a:lnSpc>
                <a:spcPct val="100000"/>
              </a:lnSpc>
              <a:spcBef>
                <a:spcPts val="2700"/>
              </a:spcBef>
              <a:buNone/>
              <a:defRPr sz="825">
                <a:solidFill>
                  <a:schemeClr val="accent1"/>
                </a:solidFill>
              </a:defRPr>
            </a:lvl2pPr>
          </a:lstStyle>
          <a:p>
            <a:pPr lvl="0"/>
            <a:r>
              <a:rPr lang="en-US" dirty="0" err="1"/>
              <a:t>Zitat</a:t>
            </a:r>
            <a:endParaRPr lang="en-US" dirty="0"/>
          </a:p>
          <a:p>
            <a:pPr lvl="1"/>
            <a:r>
              <a:rPr lang="en-US" dirty="0"/>
              <a:t>Second level</a:t>
            </a:r>
            <a:endParaRPr lang="de-CH" dirty="0"/>
          </a:p>
        </p:txBody>
      </p:sp>
    </p:spTree>
    <p:extLst>
      <p:ext uri="{BB962C8B-B14F-4D97-AF65-F5344CB8AC3E}">
        <p14:creationId xmlns:p14="http://schemas.microsoft.com/office/powerpoint/2010/main" val="32727205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Kapitelfolie weis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2C7DA-EC4B-45D7-98E5-C36602B4B0BE}"/>
              </a:ext>
            </a:extLst>
          </p:cNvPr>
          <p:cNvSpPr>
            <a:spLocks noGrp="1"/>
          </p:cNvSpPr>
          <p:nvPr>
            <p:ph type="title"/>
          </p:nvPr>
        </p:nvSpPr>
        <p:spPr>
          <a:xfrm>
            <a:off x="413148" y="1557339"/>
            <a:ext cx="8317706" cy="2303710"/>
          </a:xfrm>
        </p:spPr>
        <p:txBody>
          <a:bodyPr anchor="b"/>
          <a:lstStyle>
            <a:lvl1pPr>
              <a:defRPr sz="3300"/>
            </a:lvl1pPr>
          </a:lstStyle>
          <a:p>
            <a:r>
              <a:rPr lang="de-DE"/>
              <a:t>Mastertitelformat bearbeiten</a:t>
            </a:r>
            <a:endParaRPr lang="de-CH" dirty="0"/>
          </a:p>
        </p:txBody>
      </p:sp>
      <p:sp>
        <p:nvSpPr>
          <p:cNvPr id="4" name="Datumsplatzhalter 3">
            <a:extLst>
              <a:ext uri="{FF2B5EF4-FFF2-40B4-BE49-F238E27FC236}">
                <a16:creationId xmlns:a16="http://schemas.microsoft.com/office/drawing/2014/main" id="{A537C297-4B36-4F27-9A1C-E13E716D1E96}"/>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A95DF7A1-996A-4482-B6BB-3BE33F80B486}"/>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6" name="Foliennummernplatzhalter 5">
            <a:extLst>
              <a:ext uri="{FF2B5EF4-FFF2-40B4-BE49-F238E27FC236}">
                <a16:creationId xmlns:a16="http://schemas.microsoft.com/office/drawing/2014/main" id="{12615490-7043-4D52-AD23-FEB52E84F443}"/>
              </a:ext>
            </a:extLst>
          </p:cNvPr>
          <p:cNvSpPr>
            <a:spLocks noGrp="1"/>
          </p:cNvSpPr>
          <p:nvPr>
            <p:ph type="sldNum" sz="quarter" idx="12"/>
          </p:nvPr>
        </p:nvSpPr>
        <p:spPr/>
        <p:txBody>
          <a:bodyPr/>
          <a:lstStyle/>
          <a:p>
            <a:fld id="{B2489E66-80D0-46A3-9486-A2FE3C41025F}" type="slidenum">
              <a:rPr lang="de-CH" smtClean="0"/>
              <a:t>‹Nr.›</a:t>
            </a:fld>
            <a:endParaRPr lang="de-CH"/>
          </a:p>
        </p:txBody>
      </p:sp>
    </p:spTree>
    <p:extLst>
      <p:ext uri="{BB962C8B-B14F-4D97-AF65-F5344CB8AC3E}">
        <p14:creationId xmlns:p14="http://schemas.microsoft.com/office/powerpoint/2010/main" val="37823484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apitelfolie blau">
    <p:bg>
      <p:bgPr>
        <a:solidFill>
          <a:schemeClr val="accent2"/>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3E98AD65-B821-47F6-8AA8-395CC9E8B851}"/>
              </a:ext>
            </a:extLst>
          </p:cNvPr>
          <p:cNvSpPr/>
          <p:nvPr userDrawn="1"/>
        </p:nvSpPr>
        <p:spPr>
          <a:xfrm>
            <a:off x="0" y="1"/>
            <a:ext cx="9144000" cy="6857143"/>
          </a:xfrm>
          <a:custGeom>
            <a:avLst/>
            <a:gdLst>
              <a:gd name="connsiteX0" fmla="*/ 550863 w 12192000"/>
              <a:gd name="connsiteY0" fmla="*/ 548680 h 6857143"/>
              <a:gd name="connsiteX1" fmla="*/ 550863 w 12192000"/>
              <a:gd name="connsiteY1" fmla="*/ 6309320 h 6857143"/>
              <a:gd name="connsiteX2" fmla="*/ 11641138 w 12192000"/>
              <a:gd name="connsiteY2" fmla="*/ 6309320 h 6857143"/>
              <a:gd name="connsiteX3" fmla="*/ 11641138 w 12192000"/>
              <a:gd name="connsiteY3" fmla="*/ 548680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550863" y="548680"/>
                </a:moveTo>
                <a:lnTo>
                  <a:pt x="550863" y="6309320"/>
                </a:lnTo>
                <a:lnTo>
                  <a:pt x="11641138" y="6309320"/>
                </a:lnTo>
                <a:lnTo>
                  <a:pt x="11641138" y="548680"/>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2" name="Titel 1">
            <a:extLst>
              <a:ext uri="{FF2B5EF4-FFF2-40B4-BE49-F238E27FC236}">
                <a16:creationId xmlns:a16="http://schemas.microsoft.com/office/drawing/2014/main" id="{4A52C7DA-EC4B-45D7-98E5-C36602B4B0BE}"/>
              </a:ext>
            </a:extLst>
          </p:cNvPr>
          <p:cNvSpPr>
            <a:spLocks noGrp="1"/>
          </p:cNvSpPr>
          <p:nvPr>
            <p:ph type="title"/>
          </p:nvPr>
        </p:nvSpPr>
        <p:spPr>
          <a:xfrm>
            <a:off x="683569" y="1557339"/>
            <a:ext cx="7777013" cy="2303710"/>
          </a:xfrm>
        </p:spPr>
        <p:txBody>
          <a:bodyPr anchor="b"/>
          <a:lstStyle>
            <a:lvl1pPr>
              <a:defRPr sz="3300"/>
            </a:lvl1pPr>
          </a:lstStyle>
          <a:p>
            <a:r>
              <a:rPr lang="de-DE"/>
              <a:t>Mastertitelformat bearbeiten</a:t>
            </a:r>
            <a:endParaRPr lang="de-CH" dirty="0"/>
          </a:p>
        </p:txBody>
      </p:sp>
      <p:sp>
        <p:nvSpPr>
          <p:cNvPr id="4" name="Datumsplatzhalter 3">
            <a:extLst>
              <a:ext uri="{FF2B5EF4-FFF2-40B4-BE49-F238E27FC236}">
                <a16:creationId xmlns:a16="http://schemas.microsoft.com/office/drawing/2014/main" id="{A537C297-4B36-4F27-9A1C-E13E716D1E96}"/>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A95DF7A1-996A-4482-B6BB-3BE33F80B486}"/>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6" name="Foliennummernplatzhalter 5">
            <a:extLst>
              <a:ext uri="{FF2B5EF4-FFF2-40B4-BE49-F238E27FC236}">
                <a16:creationId xmlns:a16="http://schemas.microsoft.com/office/drawing/2014/main" id="{12615490-7043-4D52-AD23-FEB52E84F443}"/>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8" name="Textfeld 8">
            <a:extLst>
              <a:ext uri="{FF2B5EF4-FFF2-40B4-BE49-F238E27FC236}">
                <a16:creationId xmlns:a16="http://schemas.microsoft.com/office/drawing/2014/main" id="{56379E1F-9B6D-460D-A1B7-6B46E0AF9A8A}"/>
              </a:ext>
            </a:extLst>
          </p:cNvPr>
          <p:cNvSpPr txBox="1"/>
          <p:nvPr userDrawn="1"/>
        </p:nvSpPr>
        <p:spPr>
          <a:xfrm>
            <a:off x="413538" y="6380858"/>
            <a:ext cx="918102" cy="180000"/>
          </a:xfrm>
          <a:prstGeom prst="rect">
            <a:avLst/>
          </a:prstGeom>
          <a:noFill/>
        </p:spPr>
        <p:txBody>
          <a:bodyPr wrap="square" lIns="0" tIns="0" rIns="0" bIns="0" rtlCol="0" anchor="ctr">
            <a:noAutofit/>
          </a:bodyPr>
          <a:lstStyle/>
          <a:p>
            <a:r>
              <a:rPr lang="de-CH" sz="488" b="1" spc="8" baseline="0" dirty="0">
                <a:solidFill>
                  <a:schemeClr val="accent1"/>
                </a:solidFill>
              </a:rPr>
              <a:t>Careum Weiterbildung</a:t>
            </a:r>
          </a:p>
        </p:txBody>
      </p:sp>
    </p:spTree>
    <p:extLst>
      <p:ext uri="{BB962C8B-B14F-4D97-AF65-F5344CB8AC3E}">
        <p14:creationId xmlns:p14="http://schemas.microsoft.com/office/powerpoint/2010/main" val="3405583113"/>
      </p:ext>
    </p:extLst>
  </p:cSld>
  <p:clrMapOvr>
    <a:masterClrMapping/>
  </p:clrMapOvr>
  <p:extLst mod="1">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Kapitelfolie blau">
    <p:bg>
      <p:bgPr>
        <a:solidFill>
          <a:schemeClr val="accent3"/>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3E98AD65-B821-47F6-8AA8-395CC9E8B851}"/>
              </a:ext>
            </a:extLst>
          </p:cNvPr>
          <p:cNvSpPr/>
          <p:nvPr userDrawn="1"/>
        </p:nvSpPr>
        <p:spPr>
          <a:xfrm>
            <a:off x="0" y="1"/>
            <a:ext cx="9144000" cy="6857143"/>
          </a:xfrm>
          <a:custGeom>
            <a:avLst/>
            <a:gdLst>
              <a:gd name="connsiteX0" fmla="*/ 550863 w 12192000"/>
              <a:gd name="connsiteY0" fmla="*/ 548680 h 6857143"/>
              <a:gd name="connsiteX1" fmla="*/ 550863 w 12192000"/>
              <a:gd name="connsiteY1" fmla="*/ 6309320 h 6857143"/>
              <a:gd name="connsiteX2" fmla="*/ 11641138 w 12192000"/>
              <a:gd name="connsiteY2" fmla="*/ 6309320 h 6857143"/>
              <a:gd name="connsiteX3" fmla="*/ 11641138 w 12192000"/>
              <a:gd name="connsiteY3" fmla="*/ 548680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550863" y="548680"/>
                </a:moveTo>
                <a:lnTo>
                  <a:pt x="550863" y="6309320"/>
                </a:lnTo>
                <a:lnTo>
                  <a:pt x="11641138" y="6309320"/>
                </a:lnTo>
                <a:lnTo>
                  <a:pt x="11641138" y="548680"/>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2" name="Titel 1">
            <a:extLst>
              <a:ext uri="{FF2B5EF4-FFF2-40B4-BE49-F238E27FC236}">
                <a16:creationId xmlns:a16="http://schemas.microsoft.com/office/drawing/2014/main" id="{4A52C7DA-EC4B-45D7-98E5-C36602B4B0BE}"/>
              </a:ext>
            </a:extLst>
          </p:cNvPr>
          <p:cNvSpPr>
            <a:spLocks noGrp="1"/>
          </p:cNvSpPr>
          <p:nvPr>
            <p:ph type="title"/>
          </p:nvPr>
        </p:nvSpPr>
        <p:spPr>
          <a:xfrm>
            <a:off x="683569" y="1557339"/>
            <a:ext cx="7777013" cy="2303710"/>
          </a:xfrm>
        </p:spPr>
        <p:txBody>
          <a:bodyPr anchor="b"/>
          <a:lstStyle>
            <a:lvl1pPr>
              <a:defRPr sz="3300">
                <a:solidFill>
                  <a:schemeClr val="accent2"/>
                </a:solidFill>
              </a:defRPr>
            </a:lvl1pPr>
          </a:lstStyle>
          <a:p>
            <a:r>
              <a:rPr lang="de-DE"/>
              <a:t>Mastertitelformat bearbeiten</a:t>
            </a:r>
            <a:endParaRPr lang="de-CH" dirty="0"/>
          </a:p>
        </p:txBody>
      </p:sp>
      <p:sp>
        <p:nvSpPr>
          <p:cNvPr id="4" name="Datumsplatzhalter 3">
            <a:extLst>
              <a:ext uri="{FF2B5EF4-FFF2-40B4-BE49-F238E27FC236}">
                <a16:creationId xmlns:a16="http://schemas.microsoft.com/office/drawing/2014/main" id="{A537C297-4B36-4F27-9A1C-E13E716D1E96}"/>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A95DF7A1-996A-4482-B6BB-3BE33F80B486}"/>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6" name="Foliennummernplatzhalter 5">
            <a:extLst>
              <a:ext uri="{FF2B5EF4-FFF2-40B4-BE49-F238E27FC236}">
                <a16:creationId xmlns:a16="http://schemas.microsoft.com/office/drawing/2014/main" id="{12615490-7043-4D52-AD23-FEB52E84F443}"/>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8" name="Textfeld 8">
            <a:extLst>
              <a:ext uri="{FF2B5EF4-FFF2-40B4-BE49-F238E27FC236}">
                <a16:creationId xmlns:a16="http://schemas.microsoft.com/office/drawing/2014/main" id="{CFA69C8F-24F4-45D0-9763-2F02CF7A0AEE}"/>
              </a:ext>
            </a:extLst>
          </p:cNvPr>
          <p:cNvSpPr txBox="1"/>
          <p:nvPr userDrawn="1"/>
        </p:nvSpPr>
        <p:spPr>
          <a:xfrm>
            <a:off x="413538" y="6380858"/>
            <a:ext cx="918102" cy="180000"/>
          </a:xfrm>
          <a:prstGeom prst="rect">
            <a:avLst/>
          </a:prstGeom>
          <a:noFill/>
        </p:spPr>
        <p:txBody>
          <a:bodyPr wrap="square" lIns="0" tIns="0" rIns="0" bIns="0" rtlCol="0" anchor="ctr">
            <a:noAutofit/>
          </a:bodyPr>
          <a:lstStyle/>
          <a:p>
            <a:r>
              <a:rPr lang="de-CH" sz="488" b="1" spc="8" baseline="0" dirty="0">
                <a:solidFill>
                  <a:schemeClr val="accent1"/>
                </a:solidFill>
              </a:rPr>
              <a:t>Careum Weiterbildung</a:t>
            </a:r>
          </a:p>
        </p:txBody>
      </p:sp>
    </p:spTree>
    <p:extLst>
      <p:ext uri="{BB962C8B-B14F-4D97-AF65-F5344CB8AC3E}">
        <p14:creationId xmlns:p14="http://schemas.microsoft.com/office/powerpoint/2010/main" val="3012547702"/>
      </p:ext>
    </p:extLst>
  </p:cSld>
  <p:clrMapOvr>
    <a:masterClrMapping/>
  </p:clrMapOvr>
  <p:extLst mod="1">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Kapitelfolie blau">
    <p:bg>
      <p:bgPr>
        <a:solidFill>
          <a:schemeClr val="accent5"/>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3E98AD65-B821-47F6-8AA8-395CC9E8B851}"/>
              </a:ext>
            </a:extLst>
          </p:cNvPr>
          <p:cNvSpPr/>
          <p:nvPr userDrawn="1"/>
        </p:nvSpPr>
        <p:spPr>
          <a:xfrm>
            <a:off x="0" y="1"/>
            <a:ext cx="9144000" cy="6857143"/>
          </a:xfrm>
          <a:custGeom>
            <a:avLst/>
            <a:gdLst>
              <a:gd name="connsiteX0" fmla="*/ 550863 w 12192000"/>
              <a:gd name="connsiteY0" fmla="*/ 548680 h 6857143"/>
              <a:gd name="connsiteX1" fmla="*/ 550863 w 12192000"/>
              <a:gd name="connsiteY1" fmla="*/ 6309320 h 6857143"/>
              <a:gd name="connsiteX2" fmla="*/ 11641138 w 12192000"/>
              <a:gd name="connsiteY2" fmla="*/ 6309320 h 6857143"/>
              <a:gd name="connsiteX3" fmla="*/ 11641138 w 12192000"/>
              <a:gd name="connsiteY3" fmla="*/ 548680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550863" y="548680"/>
                </a:moveTo>
                <a:lnTo>
                  <a:pt x="550863" y="6309320"/>
                </a:lnTo>
                <a:lnTo>
                  <a:pt x="11641138" y="6309320"/>
                </a:lnTo>
                <a:lnTo>
                  <a:pt x="11641138" y="548680"/>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sp>
        <p:nvSpPr>
          <p:cNvPr id="2" name="Titel 1">
            <a:extLst>
              <a:ext uri="{FF2B5EF4-FFF2-40B4-BE49-F238E27FC236}">
                <a16:creationId xmlns:a16="http://schemas.microsoft.com/office/drawing/2014/main" id="{4A52C7DA-EC4B-45D7-98E5-C36602B4B0BE}"/>
              </a:ext>
            </a:extLst>
          </p:cNvPr>
          <p:cNvSpPr>
            <a:spLocks noGrp="1"/>
          </p:cNvSpPr>
          <p:nvPr>
            <p:ph type="title"/>
          </p:nvPr>
        </p:nvSpPr>
        <p:spPr>
          <a:xfrm>
            <a:off x="683569" y="1557339"/>
            <a:ext cx="7777013" cy="2303710"/>
          </a:xfrm>
        </p:spPr>
        <p:txBody>
          <a:bodyPr anchor="b"/>
          <a:lstStyle>
            <a:lvl1pPr>
              <a:defRPr sz="3300">
                <a:solidFill>
                  <a:schemeClr val="accent2"/>
                </a:solidFill>
              </a:defRPr>
            </a:lvl1pPr>
          </a:lstStyle>
          <a:p>
            <a:r>
              <a:rPr lang="de-DE"/>
              <a:t>Mastertitelformat bearbeiten</a:t>
            </a:r>
            <a:endParaRPr lang="de-CH" dirty="0"/>
          </a:p>
        </p:txBody>
      </p:sp>
      <p:sp>
        <p:nvSpPr>
          <p:cNvPr id="4" name="Datumsplatzhalter 3">
            <a:extLst>
              <a:ext uri="{FF2B5EF4-FFF2-40B4-BE49-F238E27FC236}">
                <a16:creationId xmlns:a16="http://schemas.microsoft.com/office/drawing/2014/main" id="{A537C297-4B36-4F27-9A1C-E13E716D1E96}"/>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A95DF7A1-996A-4482-B6BB-3BE33F80B486}"/>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6" name="Foliennummernplatzhalter 5">
            <a:extLst>
              <a:ext uri="{FF2B5EF4-FFF2-40B4-BE49-F238E27FC236}">
                <a16:creationId xmlns:a16="http://schemas.microsoft.com/office/drawing/2014/main" id="{12615490-7043-4D52-AD23-FEB52E84F443}"/>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8" name="Textfeld 8">
            <a:extLst>
              <a:ext uri="{FF2B5EF4-FFF2-40B4-BE49-F238E27FC236}">
                <a16:creationId xmlns:a16="http://schemas.microsoft.com/office/drawing/2014/main" id="{7B0309A9-6407-4BFF-9A1D-C3E3FF596E9D}"/>
              </a:ext>
            </a:extLst>
          </p:cNvPr>
          <p:cNvSpPr txBox="1"/>
          <p:nvPr userDrawn="1"/>
        </p:nvSpPr>
        <p:spPr>
          <a:xfrm>
            <a:off x="413538" y="6380858"/>
            <a:ext cx="918102" cy="180000"/>
          </a:xfrm>
          <a:prstGeom prst="rect">
            <a:avLst/>
          </a:prstGeom>
          <a:noFill/>
        </p:spPr>
        <p:txBody>
          <a:bodyPr wrap="square" lIns="0" tIns="0" rIns="0" bIns="0" rtlCol="0" anchor="ctr">
            <a:noAutofit/>
          </a:bodyPr>
          <a:lstStyle/>
          <a:p>
            <a:r>
              <a:rPr lang="de-CH" sz="488" b="1" spc="8" baseline="0" dirty="0">
                <a:solidFill>
                  <a:schemeClr val="accent1"/>
                </a:solidFill>
              </a:rPr>
              <a:t>Careum Weiterbildung</a:t>
            </a:r>
          </a:p>
        </p:txBody>
      </p:sp>
    </p:spTree>
    <p:extLst>
      <p:ext uri="{BB962C8B-B14F-4D97-AF65-F5344CB8AC3E}">
        <p14:creationId xmlns:p14="http://schemas.microsoft.com/office/powerpoint/2010/main" val="1360434464"/>
      </p:ext>
    </p:extLst>
  </p:cSld>
  <p:clrMapOvr>
    <a:masterClrMapping/>
  </p:clrMapOvr>
  <p:extLst mod="1">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E3CF1-8EDE-40B3-B7BE-197111A30037}"/>
              </a:ext>
            </a:extLst>
          </p:cNvPr>
          <p:cNvSpPr>
            <a:spLocks noGrp="1"/>
          </p:cNvSpPr>
          <p:nvPr>
            <p:ph type="title"/>
          </p:nvPr>
        </p:nvSpPr>
        <p:spPr/>
        <p:txBody>
          <a:bodyPr/>
          <a:lstStyle>
            <a:lvl1pPr>
              <a:defRPr sz="1800"/>
            </a:lvl1pPr>
          </a:lstStyle>
          <a:p>
            <a:r>
              <a:rPr lang="de-DE"/>
              <a:t>Mastertitelformat bearbeiten</a:t>
            </a:r>
            <a:endParaRPr lang="de-CH" dirty="0"/>
          </a:p>
        </p:txBody>
      </p:sp>
      <p:sp>
        <p:nvSpPr>
          <p:cNvPr id="3" name="Inhaltsplatzhalter 2">
            <a:extLst>
              <a:ext uri="{FF2B5EF4-FFF2-40B4-BE49-F238E27FC236}">
                <a16:creationId xmlns:a16="http://schemas.microsoft.com/office/drawing/2014/main" id="{8FE91635-A823-424E-BB23-52265F3D9A42}"/>
              </a:ext>
            </a:extLst>
          </p:cNvPr>
          <p:cNvSpPr>
            <a:spLocks noGrp="1"/>
          </p:cNvSpPr>
          <p:nvPr>
            <p:ph sz="half" idx="1"/>
          </p:nvPr>
        </p:nvSpPr>
        <p:spPr>
          <a:xfrm>
            <a:off x="413538" y="1556795"/>
            <a:ext cx="4050842" cy="4535487"/>
          </a:xfrm>
        </p:spPr>
        <p:txBody>
          <a:bodyPr/>
          <a:lstStyle>
            <a:lvl1pPr>
              <a:defRPr sz="1350"/>
            </a:lvl1pPr>
            <a:lvl2pPr>
              <a:defRPr sz="1350"/>
            </a:lvl2pPr>
            <a:lvl3pPr>
              <a:defRPr sz="1350"/>
            </a:lvl3pPr>
            <a:lvl4pPr>
              <a:defRPr sz="1350"/>
            </a:lvl4pPr>
            <a:lvl5pPr>
              <a:defRPr sz="13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a:extLst>
              <a:ext uri="{FF2B5EF4-FFF2-40B4-BE49-F238E27FC236}">
                <a16:creationId xmlns:a16="http://schemas.microsoft.com/office/drawing/2014/main" id="{89CEAB33-20F4-4DF0-9CD6-3A945FD6C135}"/>
              </a:ext>
            </a:extLst>
          </p:cNvPr>
          <p:cNvSpPr>
            <a:spLocks noGrp="1"/>
          </p:cNvSpPr>
          <p:nvPr>
            <p:ph sz="half" idx="2"/>
          </p:nvPr>
        </p:nvSpPr>
        <p:spPr>
          <a:xfrm>
            <a:off x="4680012" y="1557338"/>
            <a:ext cx="4050842" cy="4535486"/>
          </a:xfrm>
        </p:spPr>
        <p:txBody>
          <a:bodyPr/>
          <a:lstStyle>
            <a:lvl1pPr>
              <a:defRPr sz="1350"/>
            </a:lvl1pPr>
            <a:lvl2pPr>
              <a:defRPr sz="1350"/>
            </a:lvl2pPr>
            <a:lvl3pPr>
              <a:defRPr sz="1350"/>
            </a:lvl3pPr>
            <a:lvl4pPr>
              <a:defRPr sz="1350"/>
            </a:lvl4pPr>
            <a:lvl5pPr>
              <a:defRPr sz="13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umsplatzhalter 4">
            <a:extLst>
              <a:ext uri="{FF2B5EF4-FFF2-40B4-BE49-F238E27FC236}">
                <a16:creationId xmlns:a16="http://schemas.microsoft.com/office/drawing/2014/main" id="{E49E644F-75B7-4FBF-BF65-1F62466E393C}"/>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5CCAB56D-8FCB-4A35-B85D-9B9D33A485BA}"/>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7" name="Foliennummernplatzhalter 6">
            <a:extLst>
              <a:ext uri="{FF2B5EF4-FFF2-40B4-BE49-F238E27FC236}">
                <a16:creationId xmlns:a16="http://schemas.microsoft.com/office/drawing/2014/main" id="{33976254-BE66-49EA-8395-6601E2CA8842}"/>
              </a:ext>
            </a:extLst>
          </p:cNvPr>
          <p:cNvSpPr>
            <a:spLocks noGrp="1"/>
          </p:cNvSpPr>
          <p:nvPr>
            <p:ph type="sldNum" sz="quarter" idx="12"/>
          </p:nvPr>
        </p:nvSpPr>
        <p:spPr/>
        <p:txBody>
          <a:bodyPr/>
          <a:lstStyle/>
          <a:p>
            <a:fld id="{B2489E66-80D0-46A3-9486-A2FE3C41025F}" type="slidenum">
              <a:rPr lang="de-CH" smtClean="0"/>
              <a:t>‹Nr.›</a:t>
            </a:fld>
            <a:endParaRPr lang="de-CH"/>
          </a:p>
        </p:txBody>
      </p:sp>
    </p:spTree>
    <p:extLst>
      <p:ext uri="{BB962C8B-B14F-4D97-AF65-F5344CB8AC3E}">
        <p14:creationId xmlns:p14="http://schemas.microsoft.com/office/powerpoint/2010/main" val="1148462155"/>
      </p:ext>
    </p:extLst>
  </p:cSld>
  <p:clrMapOvr>
    <a:masterClrMapping/>
  </p:clrMapOvr>
  <p:extLst mod="1">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r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E3CF1-8EDE-40B3-B7BE-197111A30037}"/>
              </a:ext>
            </a:extLst>
          </p:cNvPr>
          <p:cNvSpPr>
            <a:spLocks noGrp="1"/>
          </p:cNvSpPr>
          <p:nvPr>
            <p:ph type="title"/>
          </p:nvPr>
        </p:nvSpPr>
        <p:spPr/>
        <p:txBody>
          <a:bodyPr/>
          <a:lstStyle>
            <a:lvl1pPr>
              <a:defRPr sz="1800"/>
            </a:lvl1pPr>
          </a:lstStyle>
          <a:p>
            <a:r>
              <a:rPr lang="de-DE"/>
              <a:t>Mastertitelformat bearbeiten</a:t>
            </a:r>
            <a:endParaRPr lang="de-CH" dirty="0"/>
          </a:p>
        </p:txBody>
      </p:sp>
      <p:sp>
        <p:nvSpPr>
          <p:cNvPr id="3" name="Inhaltsplatzhalter 2">
            <a:extLst>
              <a:ext uri="{FF2B5EF4-FFF2-40B4-BE49-F238E27FC236}">
                <a16:creationId xmlns:a16="http://schemas.microsoft.com/office/drawing/2014/main" id="{8FE91635-A823-424E-BB23-52265F3D9A42}"/>
              </a:ext>
            </a:extLst>
          </p:cNvPr>
          <p:cNvSpPr>
            <a:spLocks noGrp="1"/>
          </p:cNvSpPr>
          <p:nvPr>
            <p:ph sz="half" idx="1"/>
          </p:nvPr>
        </p:nvSpPr>
        <p:spPr>
          <a:xfrm>
            <a:off x="418147" y="1557337"/>
            <a:ext cx="2645903" cy="4535487"/>
          </a:xfrm>
        </p:spPr>
        <p:txBody>
          <a:bodyPr/>
          <a:lstStyle>
            <a:lvl1pPr marL="134541" indent="-134541">
              <a:defRPr sz="1050"/>
            </a:lvl1pPr>
            <a:lvl2pPr marL="269081" indent="-134541">
              <a:defRPr sz="1050"/>
            </a:lvl2pPr>
            <a:lvl3pPr marL="403622" indent="-134541">
              <a:defRPr sz="1050"/>
            </a:lvl3pPr>
            <a:lvl4pPr marL="538163" indent="-134541">
              <a:defRPr sz="1050"/>
            </a:lvl4pPr>
            <a:lvl5pPr marL="806054" indent="-134541">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a:extLst>
              <a:ext uri="{FF2B5EF4-FFF2-40B4-BE49-F238E27FC236}">
                <a16:creationId xmlns:a16="http://schemas.microsoft.com/office/drawing/2014/main" id="{89CEAB33-20F4-4DF0-9CD6-3A945FD6C135}"/>
              </a:ext>
            </a:extLst>
          </p:cNvPr>
          <p:cNvSpPr>
            <a:spLocks noGrp="1"/>
          </p:cNvSpPr>
          <p:nvPr>
            <p:ph sz="half" idx="2"/>
          </p:nvPr>
        </p:nvSpPr>
        <p:spPr>
          <a:xfrm>
            <a:off x="3251549" y="1557338"/>
            <a:ext cx="2645903" cy="4535486"/>
          </a:xfrm>
        </p:spPr>
        <p:txBody>
          <a:bodyPr/>
          <a:lstStyle>
            <a:lvl1pPr marL="134541" indent="-134541">
              <a:defRPr sz="1050"/>
            </a:lvl1pPr>
            <a:lvl2pPr marL="269081" indent="-134541">
              <a:defRPr sz="1050"/>
            </a:lvl2pPr>
            <a:lvl3pPr marL="403622" indent="-134541">
              <a:defRPr sz="1050"/>
            </a:lvl3pPr>
            <a:lvl4pPr marL="538163" indent="-134541">
              <a:defRPr sz="1050"/>
            </a:lvl4pPr>
            <a:lvl5pPr marL="671513" indent="-133350">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umsplatzhalter 4">
            <a:extLst>
              <a:ext uri="{FF2B5EF4-FFF2-40B4-BE49-F238E27FC236}">
                <a16:creationId xmlns:a16="http://schemas.microsoft.com/office/drawing/2014/main" id="{E49E644F-75B7-4FBF-BF65-1F62466E393C}"/>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5CCAB56D-8FCB-4A35-B85D-9B9D33A485BA}"/>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7" name="Foliennummernplatzhalter 6">
            <a:extLst>
              <a:ext uri="{FF2B5EF4-FFF2-40B4-BE49-F238E27FC236}">
                <a16:creationId xmlns:a16="http://schemas.microsoft.com/office/drawing/2014/main" id="{33976254-BE66-49EA-8395-6601E2CA8842}"/>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8" name="Inhaltsplatzhalter 3">
            <a:extLst>
              <a:ext uri="{FF2B5EF4-FFF2-40B4-BE49-F238E27FC236}">
                <a16:creationId xmlns:a16="http://schemas.microsoft.com/office/drawing/2014/main" id="{9CE41098-AD37-4B6F-8FF8-0325CDE89D81}"/>
              </a:ext>
            </a:extLst>
          </p:cNvPr>
          <p:cNvSpPr>
            <a:spLocks noGrp="1"/>
          </p:cNvSpPr>
          <p:nvPr>
            <p:ph sz="half" idx="13"/>
          </p:nvPr>
        </p:nvSpPr>
        <p:spPr>
          <a:xfrm>
            <a:off x="6084951" y="1557338"/>
            <a:ext cx="2645903" cy="4535486"/>
          </a:xfrm>
        </p:spPr>
        <p:txBody>
          <a:bodyPr/>
          <a:lstStyle>
            <a:lvl1pPr marL="134541" indent="-134541">
              <a:defRPr sz="1050"/>
            </a:lvl1pPr>
            <a:lvl2pPr marL="269081" indent="-134541">
              <a:defRPr sz="1050"/>
            </a:lvl2pPr>
            <a:lvl3pPr marL="403622" indent="-134541">
              <a:defRPr sz="1050"/>
            </a:lvl3pPr>
            <a:lvl4pPr marL="538163" indent="-134541">
              <a:defRPr sz="1050"/>
            </a:lvl4pPr>
            <a:lvl5pPr marL="671513" indent="-133350">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010406928"/>
      </p:ext>
    </p:extLst>
  </p:cSld>
  <p:clrMapOvr>
    <a:masterClrMapping/>
  </p:clrMapOvr>
  <p:extLst mod="1">
    <p:ext uri="{DCECCB84-F9BA-43D5-87BE-67443E8EF086}">
      <p15:sldGuideLst xmlns:p15="http://schemas.microsoft.com/office/powerpoint/2012/main">
        <p15:guide id="1" pos="2575">
          <p15:clr>
            <a:srgbClr val="FBAE40"/>
          </p15:clr>
        </p15:guide>
        <p15:guide id="2" pos="2731">
          <p15:clr>
            <a:srgbClr val="FBAE40"/>
          </p15:clr>
        </p15:guide>
        <p15:guide id="3" pos="5110">
          <p15:clr>
            <a:srgbClr val="FBAE40"/>
          </p15:clr>
        </p15:guide>
        <p15:guide id="4" pos="495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E3CF1-8EDE-40B3-B7BE-197111A30037}"/>
              </a:ext>
            </a:extLst>
          </p:cNvPr>
          <p:cNvSpPr>
            <a:spLocks noGrp="1"/>
          </p:cNvSpPr>
          <p:nvPr>
            <p:ph type="title"/>
          </p:nvPr>
        </p:nvSpPr>
        <p:spPr>
          <a:xfrm>
            <a:off x="413538" y="476672"/>
            <a:ext cx="4050116" cy="792088"/>
          </a:xfrm>
        </p:spPr>
        <p:txBody>
          <a:bodyPr/>
          <a:lstStyle>
            <a:lvl1pPr>
              <a:defRPr sz="1800"/>
            </a:lvl1pPr>
          </a:lstStyle>
          <a:p>
            <a:r>
              <a:rPr lang="de-DE"/>
              <a:t>Mastertitelformat bearbeiten</a:t>
            </a:r>
            <a:endParaRPr lang="de-CH" dirty="0"/>
          </a:p>
        </p:txBody>
      </p:sp>
      <p:sp>
        <p:nvSpPr>
          <p:cNvPr id="5" name="Datumsplatzhalter 4">
            <a:extLst>
              <a:ext uri="{FF2B5EF4-FFF2-40B4-BE49-F238E27FC236}">
                <a16:creationId xmlns:a16="http://schemas.microsoft.com/office/drawing/2014/main" id="{E49E644F-75B7-4FBF-BF65-1F62466E393C}"/>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5CCAB56D-8FCB-4A35-B85D-9B9D33A485BA}"/>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7" name="Foliennummernplatzhalter 6">
            <a:extLst>
              <a:ext uri="{FF2B5EF4-FFF2-40B4-BE49-F238E27FC236}">
                <a16:creationId xmlns:a16="http://schemas.microsoft.com/office/drawing/2014/main" id="{33976254-BE66-49EA-8395-6601E2CA8842}"/>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9" name="Textplatzhalter 8">
            <a:extLst>
              <a:ext uri="{FF2B5EF4-FFF2-40B4-BE49-F238E27FC236}">
                <a16:creationId xmlns:a16="http://schemas.microsoft.com/office/drawing/2014/main" id="{C8D3886D-FA7F-4058-A7D4-0F9BAE6376DA}"/>
              </a:ext>
            </a:extLst>
          </p:cNvPr>
          <p:cNvSpPr>
            <a:spLocks noGrp="1"/>
          </p:cNvSpPr>
          <p:nvPr>
            <p:ph type="body" sz="quarter" idx="13"/>
          </p:nvPr>
        </p:nvSpPr>
        <p:spPr>
          <a:xfrm>
            <a:off x="413538" y="1556794"/>
            <a:ext cx="4050116" cy="4536503"/>
          </a:xfrm>
        </p:spPr>
        <p:txBody>
          <a:bodyPr/>
          <a:lstStyle>
            <a:lvl1pPr>
              <a:defRPr sz="1350"/>
            </a:lvl1pPr>
            <a:lvl2pPr>
              <a:defRPr sz="1350"/>
            </a:lvl2pPr>
            <a:lvl3pPr>
              <a:defRPr sz="1350"/>
            </a:lvl3pPr>
            <a:lvl4pPr>
              <a:defRPr sz="1350"/>
            </a:lvl4pPr>
            <a:lvl5pPr>
              <a:defRPr sz="13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Bildplatzhalter 10">
            <a:extLst>
              <a:ext uri="{FF2B5EF4-FFF2-40B4-BE49-F238E27FC236}">
                <a16:creationId xmlns:a16="http://schemas.microsoft.com/office/drawing/2014/main" id="{934FBC97-C008-4667-A3BC-696136BAE64C}"/>
              </a:ext>
            </a:extLst>
          </p:cNvPr>
          <p:cNvSpPr>
            <a:spLocks noGrp="1"/>
          </p:cNvSpPr>
          <p:nvPr>
            <p:ph type="pic" sz="quarter" idx="14"/>
          </p:nvPr>
        </p:nvSpPr>
        <p:spPr>
          <a:xfrm>
            <a:off x="4680348" y="549275"/>
            <a:ext cx="4050506" cy="5543550"/>
          </a:xfrm>
          <a:solidFill>
            <a:srgbClr val="CFEBF8"/>
          </a:solidFill>
        </p:spPr>
        <p:txBody>
          <a:bodyPr/>
          <a:lstStyle>
            <a:lvl1pPr marL="0" indent="0" algn="ctr">
              <a:buNone/>
              <a:defRPr/>
            </a:lvl1pPr>
          </a:lstStyle>
          <a:p>
            <a:r>
              <a:rPr lang="de-DE"/>
              <a:t>Bild durch Klicken auf Symbol hinzufügen</a:t>
            </a:r>
            <a:endParaRPr lang="de-CH"/>
          </a:p>
        </p:txBody>
      </p:sp>
    </p:spTree>
    <p:extLst>
      <p:ext uri="{BB962C8B-B14F-4D97-AF65-F5344CB8AC3E}">
        <p14:creationId xmlns:p14="http://schemas.microsoft.com/office/powerpoint/2010/main" val="3918410955"/>
      </p:ext>
    </p:extLst>
  </p:cSld>
  <p:clrMapOvr>
    <a:masterClrMapping/>
  </p:clrMapOvr>
  <p:extLst mod="1">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7"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CH"/>
              <a:t>Mastertextformat bearbeiten</a:t>
            </a:r>
          </a:p>
        </p:txBody>
      </p:sp>
      <p:sp>
        <p:nvSpPr>
          <p:cNvPr id="6" name="Inhaltsplatzhalter 5"/>
          <p:cNvSpPr>
            <a:spLocks noGrp="1"/>
          </p:cNvSpPr>
          <p:nvPr>
            <p:ph sz="quarter" idx="4"/>
          </p:nvPr>
        </p:nvSpPr>
        <p:spPr>
          <a:xfrm>
            <a:off x="4645027"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8" name="Fußzeilenplatzhalter 7"/>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9" name="Foliennummernplatzhalter 8"/>
          <p:cNvSpPr>
            <a:spLocks noGrp="1"/>
          </p:cNvSpPr>
          <p:nvPr>
            <p:ph type="sldNum" sz="quarter" idx="12"/>
          </p:nvPr>
        </p:nvSpPr>
        <p:spPr>
          <a:xfrm>
            <a:off x="6553200" y="6356418"/>
            <a:ext cx="2133600" cy="365125"/>
          </a:xfrm>
          <a:prstGeom prst="rect">
            <a:avLst/>
          </a:prstGeom>
        </p:spPr>
        <p:txBody>
          <a:bodyPr/>
          <a:lstStyle/>
          <a:p>
            <a:pPr algn="r"/>
            <a:fld id="{04B3BDA6-4AAF-234B-AED8-3669FFB05334}" type="slidenum">
              <a:rPr lang="de-DE" smtClean="0">
                <a:solidFill>
                  <a:srgbClr val="80BC27"/>
                </a:solidFill>
              </a:rPr>
              <a:pPr algn="r"/>
              <a:t>‹Nr.›</a:t>
            </a:fld>
            <a:endParaRPr lang="de-DE" dirty="0">
              <a:solidFill>
                <a:srgbClr val="80BC27"/>
              </a:solidFill>
            </a:endParaRPr>
          </a:p>
        </p:txBody>
      </p:sp>
    </p:spTree>
    <p:extLst>
      <p:ext uri="{BB962C8B-B14F-4D97-AF65-F5344CB8AC3E}">
        <p14:creationId xmlns:p14="http://schemas.microsoft.com/office/powerpoint/2010/main" val="14313305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E3CF1-8EDE-40B3-B7BE-197111A30037}"/>
              </a:ext>
            </a:extLst>
          </p:cNvPr>
          <p:cNvSpPr>
            <a:spLocks noGrp="1"/>
          </p:cNvSpPr>
          <p:nvPr>
            <p:ph type="title"/>
          </p:nvPr>
        </p:nvSpPr>
        <p:spPr>
          <a:xfrm>
            <a:off x="413538" y="476672"/>
            <a:ext cx="8317316" cy="792088"/>
          </a:xfrm>
        </p:spPr>
        <p:txBody>
          <a:bodyPr/>
          <a:lstStyle>
            <a:lvl1pPr>
              <a:defRPr sz="1800"/>
            </a:lvl1pPr>
          </a:lstStyle>
          <a:p>
            <a:r>
              <a:rPr lang="de-DE"/>
              <a:t>Mastertitelformat bearbeiten</a:t>
            </a:r>
            <a:endParaRPr lang="de-CH" dirty="0"/>
          </a:p>
        </p:txBody>
      </p:sp>
      <p:sp>
        <p:nvSpPr>
          <p:cNvPr id="5" name="Datumsplatzhalter 4">
            <a:extLst>
              <a:ext uri="{FF2B5EF4-FFF2-40B4-BE49-F238E27FC236}">
                <a16:creationId xmlns:a16="http://schemas.microsoft.com/office/drawing/2014/main" id="{E49E644F-75B7-4FBF-BF65-1F62466E393C}"/>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5CCAB56D-8FCB-4A35-B85D-9B9D33A485BA}"/>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7" name="Foliennummernplatzhalter 6">
            <a:extLst>
              <a:ext uri="{FF2B5EF4-FFF2-40B4-BE49-F238E27FC236}">
                <a16:creationId xmlns:a16="http://schemas.microsoft.com/office/drawing/2014/main" id="{33976254-BE66-49EA-8395-6601E2CA8842}"/>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9" name="Textplatzhalter 8">
            <a:extLst>
              <a:ext uri="{FF2B5EF4-FFF2-40B4-BE49-F238E27FC236}">
                <a16:creationId xmlns:a16="http://schemas.microsoft.com/office/drawing/2014/main" id="{C8D3886D-FA7F-4058-A7D4-0F9BAE6376DA}"/>
              </a:ext>
            </a:extLst>
          </p:cNvPr>
          <p:cNvSpPr>
            <a:spLocks noGrp="1"/>
          </p:cNvSpPr>
          <p:nvPr>
            <p:ph type="body" sz="quarter" idx="13"/>
          </p:nvPr>
        </p:nvSpPr>
        <p:spPr>
          <a:xfrm>
            <a:off x="4681865" y="1556322"/>
            <a:ext cx="4050116" cy="4536503"/>
          </a:xfrm>
        </p:spPr>
        <p:txBody>
          <a:bodyPr/>
          <a:lstStyle>
            <a:lvl1pPr>
              <a:defRPr sz="1350"/>
            </a:lvl1pPr>
            <a:lvl2pPr>
              <a:defRPr sz="1350"/>
            </a:lvl2pPr>
            <a:lvl3pPr>
              <a:defRPr sz="1350"/>
            </a:lvl3pPr>
            <a:lvl4pPr>
              <a:defRPr sz="1350"/>
            </a:lvl4pPr>
            <a:lvl5pPr>
              <a:defRPr sz="13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Bildplatzhalter 10">
            <a:extLst>
              <a:ext uri="{FF2B5EF4-FFF2-40B4-BE49-F238E27FC236}">
                <a16:creationId xmlns:a16="http://schemas.microsoft.com/office/drawing/2014/main" id="{934FBC97-C008-4667-A3BC-696136BAE64C}"/>
              </a:ext>
            </a:extLst>
          </p:cNvPr>
          <p:cNvSpPr>
            <a:spLocks noGrp="1"/>
          </p:cNvSpPr>
          <p:nvPr>
            <p:ph type="pic" sz="quarter" idx="14"/>
          </p:nvPr>
        </p:nvSpPr>
        <p:spPr>
          <a:xfrm>
            <a:off x="413539" y="1628800"/>
            <a:ext cx="4050506" cy="4464024"/>
          </a:xfrm>
          <a:solidFill>
            <a:srgbClr val="CFEBF8"/>
          </a:solidFill>
        </p:spPr>
        <p:txBody>
          <a:bodyPr/>
          <a:lstStyle>
            <a:lvl1pPr marL="0" indent="0" algn="ctr">
              <a:buNone/>
              <a:defRPr/>
            </a:lvl1pPr>
          </a:lstStyle>
          <a:p>
            <a:r>
              <a:rPr lang="de-DE"/>
              <a:t>Bild durch Klicken auf Symbol hinzufügen</a:t>
            </a:r>
            <a:endParaRPr lang="de-CH"/>
          </a:p>
        </p:txBody>
      </p:sp>
    </p:spTree>
    <p:extLst>
      <p:ext uri="{BB962C8B-B14F-4D97-AF65-F5344CB8AC3E}">
        <p14:creationId xmlns:p14="http://schemas.microsoft.com/office/powerpoint/2010/main" val="2226942346"/>
      </p:ext>
    </p:extLst>
  </p:cSld>
  <p:clrMapOvr>
    <a:masterClrMapping/>
  </p:clrMapOvr>
  <p:extLst mod="1">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el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E3CF1-8EDE-40B3-B7BE-197111A30037}"/>
              </a:ext>
            </a:extLst>
          </p:cNvPr>
          <p:cNvSpPr>
            <a:spLocks noGrp="1"/>
          </p:cNvSpPr>
          <p:nvPr>
            <p:ph type="title"/>
          </p:nvPr>
        </p:nvSpPr>
        <p:spPr>
          <a:xfrm>
            <a:off x="413538" y="476672"/>
            <a:ext cx="8317316" cy="792088"/>
          </a:xfrm>
        </p:spPr>
        <p:txBody>
          <a:bodyPr/>
          <a:lstStyle>
            <a:lvl1pPr>
              <a:defRPr sz="1800"/>
            </a:lvl1pPr>
          </a:lstStyle>
          <a:p>
            <a:r>
              <a:rPr lang="de-DE"/>
              <a:t>Mastertitelformat bearbeiten</a:t>
            </a:r>
            <a:endParaRPr lang="de-CH" dirty="0"/>
          </a:p>
        </p:txBody>
      </p:sp>
      <p:sp>
        <p:nvSpPr>
          <p:cNvPr id="5" name="Datumsplatzhalter 4">
            <a:extLst>
              <a:ext uri="{FF2B5EF4-FFF2-40B4-BE49-F238E27FC236}">
                <a16:creationId xmlns:a16="http://schemas.microsoft.com/office/drawing/2014/main" id="{E49E644F-75B7-4FBF-BF65-1F62466E393C}"/>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5CCAB56D-8FCB-4A35-B85D-9B9D33A485BA}"/>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7" name="Foliennummernplatzhalter 6">
            <a:extLst>
              <a:ext uri="{FF2B5EF4-FFF2-40B4-BE49-F238E27FC236}">
                <a16:creationId xmlns:a16="http://schemas.microsoft.com/office/drawing/2014/main" id="{33976254-BE66-49EA-8395-6601E2CA8842}"/>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11" name="Bildplatzhalter 10">
            <a:extLst>
              <a:ext uri="{FF2B5EF4-FFF2-40B4-BE49-F238E27FC236}">
                <a16:creationId xmlns:a16="http://schemas.microsoft.com/office/drawing/2014/main" id="{934FBC97-C008-4667-A3BC-696136BAE64C}"/>
              </a:ext>
            </a:extLst>
          </p:cNvPr>
          <p:cNvSpPr>
            <a:spLocks noGrp="1"/>
          </p:cNvSpPr>
          <p:nvPr>
            <p:ph type="pic" sz="quarter" idx="14"/>
          </p:nvPr>
        </p:nvSpPr>
        <p:spPr>
          <a:xfrm>
            <a:off x="413538" y="1628800"/>
            <a:ext cx="8317316" cy="4464024"/>
          </a:xfrm>
          <a:solidFill>
            <a:srgbClr val="CFEBF8"/>
          </a:solidFill>
        </p:spPr>
        <p:txBody>
          <a:bodyPr/>
          <a:lstStyle>
            <a:lvl1pPr marL="0" indent="0" algn="ctr">
              <a:buNone/>
              <a:defRPr/>
            </a:lvl1pPr>
          </a:lstStyle>
          <a:p>
            <a:r>
              <a:rPr lang="de-DE"/>
              <a:t>Bild durch Klicken auf Symbol hinzufügen</a:t>
            </a:r>
            <a:endParaRPr lang="de-CH"/>
          </a:p>
        </p:txBody>
      </p:sp>
    </p:spTree>
    <p:extLst>
      <p:ext uri="{BB962C8B-B14F-4D97-AF65-F5344CB8AC3E}">
        <p14:creationId xmlns:p14="http://schemas.microsoft.com/office/powerpoint/2010/main" val="11865714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ild gross">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E49E644F-75B7-4FBF-BF65-1F62466E393C}"/>
              </a:ext>
            </a:extLst>
          </p:cNvPr>
          <p:cNvSpPr>
            <a:spLocks noGrp="1"/>
          </p:cNvSpPr>
          <p:nvPr>
            <p:ph type="dt" sz="half" idx="10"/>
          </p:nvPr>
        </p:nvSpPr>
        <p:spPr/>
        <p:txBody>
          <a:bodyPr/>
          <a:lstStyle/>
          <a:p>
            <a:endParaRPr lang="de-CH"/>
          </a:p>
        </p:txBody>
      </p:sp>
      <p:sp>
        <p:nvSpPr>
          <p:cNvPr id="6" name="Fußzeilenplatzhalter 5">
            <a:extLst>
              <a:ext uri="{FF2B5EF4-FFF2-40B4-BE49-F238E27FC236}">
                <a16:creationId xmlns:a16="http://schemas.microsoft.com/office/drawing/2014/main" id="{5CCAB56D-8FCB-4A35-B85D-9B9D33A485BA}"/>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7" name="Foliennummernplatzhalter 6">
            <a:extLst>
              <a:ext uri="{FF2B5EF4-FFF2-40B4-BE49-F238E27FC236}">
                <a16:creationId xmlns:a16="http://schemas.microsoft.com/office/drawing/2014/main" id="{33976254-BE66-49EA-8395-6601E2CA8842}"/>
              </a:ext>
            </a:extLst>
          </p:cNvPr>
          <p:cNvSpPr>
            <a:spLocks noGrp="1"/>
          </p:cNvSpPr>
          <p:nvPr>
            <p:ph type="sldNum" sz="quarter" idx="12"/>
          </p:nvPr>
        </p:nvSpPr>
        <p:spPr/>
        <p:txBody>
          <a:bodyPr/>
          <a:lstStyle/>
          <a:p>
            <a:fld id="{B2489E66-80D0-46A3-9486-A2FE3C41025F}" type="slidenum">
              <a:rPr lang="de-CH" smtClean="0"/>
              <a:t>‹Nr.›</a:t>
            </a:fld>
            <a:endParaRPr lang="de-CH"/>
          </a:p>
        </p:txBody>
      </p:sp>
      <p:sp>
        <p:nvSpPr>
          <p:cNvPr id="11" name="Bildplatzhalter 10">
            <a:extLst>
              <a:ext uri="{FF2B5EF4-FFF2-40B4-BE49-F238E27FC236}">
                <a16:creationId xmlns:a16="http://schemas.microsoft.com/office/drawing/2014/main" id="{934FBC97-C008-4667-A3BC-696136BAE64C}"/>
              </a:ext>
            </a:extLst>
          </p:cNvPr>
          <p:cNvSpPr>
            <a:spLocks noGrp="1"/>
          </p:cNvSpPr>
          <p:nvPr>
            <p:ph type="pic" sz="quarter" idx="14"/>
          </p:nvPr>
        </p:nvSpPr>
        <p:spPr>
          <a:xfrm>
            <a:off x="413538" y="548680"/>
            <a:ext cx="8317316" cy="5544144"/>
          </a:xfrm>
          <a:solidFill>
            <a:srgbClr val="CFEBF8"/>
          </a:solidFill>
        </p:spPr>
        <p:txBody>
          <a:bodyPr/>
          <a:lstStyle>
            <a:lvl1pPr marL="0" indent="0" algn="ctr">
              <a:buNone/>
              <a:defRPr/>
            </a:lvl1pPr>
          </a:lstStyle>
          <a:p>
            <a:r>
              <a:rPr lang="de-DE"/>
              <a:t>Bild durch Klicken auf Symbol hinzufügen</a:t>
            </a:r>
            <a:endParaRPr lang="de-CH"/>
          </a:p>
        </p:txBody>
      </p:sp>
    </p:spTree>
    <p:extLst>
      <p:ext uri="{BB962C8B-B14F-4D97-AF65-F5344CB8AC3E}">
        <p14:creationId xmlns:p14="http://schemas.microsoft.com/office/powerpoint/2010/main" val="23451320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36F08-B44D-4C5C-A51D-11E582DE53B5}"/>
              </a:ext>
            </a:extLst>
          </p:cNvPr>
          <p:cNvSpPr>
            <a:spLocks noGrp="1"/>
          </p:cNvSpPr>
          <p:nvPr>
            <p:ph type="title"/>
          </p:nvPr>
        </p:nvSpPr>
        <p:spPr/>
        <p:txBody>
          <a:bodyPr/>
          <a:lstStyle>
            <a:lvl1pPr>
              <a:defRPr sz="1800"/>
            </a:lvl1pPr>
          </a:lstStyle>
          <a:p>
            <a:r>
              <a:rPr lang="de-DE"/>
              <a:t>Mastertitelformat bearbeiten</a:t>
            </a:r>
            <a:endParaRPr lang="de-CH" dirty="0"/>
          </a:p>
        </p:txBody>
      </p:sp>
      <p:sp>
        <p:nvSpPr>
          <p:cNvPr id="3" name="Datumsplatzhalter 2">
            <a:extLst>
              <a:ext uri="{FF2B5EF4-FFF2-40B4-BE49-F238E27FC236}">
                <a16:creationId xmlns:a16="http://schemas.microsoft.com/office/drawing/2014/main" id="{D6BFC755-A4E2-4331-8F6D-9D1DA3CF397F}"/>
              </a:ext>
            </a:extLst>
          </p:cNvPr>
          <p:cNvSpPr>
            <a:spLocks noGrp="1"/>
          </p:cNvSpPr>
          <p:nvPr>
            <p:ph type="dt" sz="half" idx="10"/>
          </p:nvPr>
        </p:nvSpPr>
        <p:spPr/>
        <p:txBody>
          <a:bodyPr/>
          <a:lstStyle/>
          <a:p>
            <a:endParaRPr lang="de-CH"/>
          </a:p>
        </p:txBody>
      </p:sp>
      <p:sp>
        <p:nvSpPr>
          <p:cNvPr id="4" name="Fußzeilenplatzhalter 3">
            <a:extLst>
              <a:ext uri="{FF2B5EF4-FFF2-40B4-BE49-F238E27FC236}">
                <a16:creationId xmlns:a16="http://schemas.microsoft.com/office/drawing/2014/main" id="{593B61ED-CB2E-43FE-BAF4-2F80DCF16A73}"/>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5" name="Foliennummernplatzhalter 4">
            <a:extLst>
              <a:ext uri="{FF2B5EF4-FFF2-40B4-BE49-F238E27FC236}">
                <a16:creationId xmlns:a16="http://schemas.microsoft.com/office/drawing/2014/main" id="{A89DA189-58B3-452B-9991-A983340E0B6C}"/>
              </a:ext>
            </a:extLst>
          </p:cNvPr>
          <p:cNvSpPr>
            <a:spLocks noGrp="1"/>
          </p:cNvSpPr>
          <p:nvPr>
            <p:ph type="sldNum" sz="quarter" idx="12"/>
          </p:nvPr>
        </p:nvSpPr>
        <p:spPr/>
        <p:txBody>
          <a:bodyPr/>
          <a:lstStyle/>
          <a:p>
            <a:fld id="{B2489E66-80D0-46A3-9486-A2FE3C41025F}" type="slidenum">
              <a:rPr lang="de-CH" smtClean="0"/>
              <a:t>‹Nr.›</a:t>
            </a:fld>
            <a:endParaRPr lang="de-CH"/>
          </a:p>
        </p:txBody>
      </p:sp>
    </p:spTree>
    <p:extLst>
      <p:ext uri="{BB962C8B-B14F-4D97-AF65-F5344CB8AC3E}">
        <p14:creationId xmlns:p14="http://schemas.microsoft.com/office/powerpoint/2010/main" val="34252673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026786A-D81C-44DF-B9FF-BDDE49AE497D}"/>
              </a:ext>
            </a:extLst>
          </p:cNvPr>
          <p:cNvSpPr>
            <a:spLocks noGrp="1"/>
          </p:cNvSpPr>
          <p:nvPr>
            <p:ph type="dt" sz="half" idx="10"/>
          </p:nvPr>
        </p:nvSpPr>
        <p:spPr/>
        <p:txBody>
          <a:bodyPr/>
          <a:lstStyle/>
          <a:p>
            <a:endParaRPr lang="de-CH"/>
          </a:p>
        </p:txBody>
      </p:sp>
      <p:sp>
        <p:nvSpPr>
          <p:cNvPr id="3" name="Fußzeilenplatzhalter 2">
            <a:extLst>
              <a:ext uri="{FF2B5EF4-FFF2-40B4-BE49-F238E27FC236}">
                <a16:creationId xmlns:a16="http://schemas.microsoft.com/office/drawing/2014/main" id="{8E075CB7-0C9B-4319-BF3A-D52C657A3FC8}"/>
              </a:ext>
            </a:extLst>
          </p:cNvPr>
          <p:cNvSpPr>
            <a:spLocks noGrp="1"/>
          </p:cNvSpPr>
          <p:nvPr>
            <p:ph type="ftr" sz="quarter" idx="11"/>
          </p:nvPr>
        </p:nvSpPr>
        <p:spPr/>
        <p:txBody>
          <a:bodyPr/>
          <a:lstStyle/>
          <a:p>
            <a:r>
              <a:rPr lang="de-CH" smtClean="0"/>
              <a:t>Weiterbildung Kindesschutz Basel-Landschaft | 7. Juni 2022</a:t>
            </a:r>
            <a:endParaRPr lang="de-CH"/>
          </a:p>
        </p:txBody>
      </p:sp>
      <p:sp>
        <p:nvSpPr>
          <p:cNvPr id="4" name="Foliennummernplatzhalter 3">
            <a:extLst>
              <a:ext uri="{FF2B5EF4-FFF2-40B4-BE49-F238E27FC236}">
                <a16:creationId xmlns:a16="http://schemas.microsoft.com/office/drawing/2014/main" id="{0812D551-3C1E-4E22-B268-B19E8C7AB013}"/>
              </a:ext>
            </a:extLst>
          </p:cNvPr>
          <p:cNvSpPr>
            <a:spLocks noGrp="1"/>
          </p:cNvSpPr>
          <p:nvPr>
            <p:ph type="sldNum" sz="quarter" idx="12"/>
          </p:nvPr>
        </p:nvSpPr>
        <p:spPr/>
        <p:txBody>
          <a:bodyPr/>
          <a:lstStyle/>
          <a:p>
            <a:fld id="{B2489E66-80D0-46A3-9486-A2FE3C41025F}" type="slidenum">
              <a:rPr lang="de-CH" smtClean="0"/>
              <a:t>‹Nr.›</a:t>
            </a:fld>
            <a:endParaRPr lang="de-CH"/>
          </a:p>
        </p:txBody>
      </p:sp>
    </p:spTree>
    <p:extLst>
      <p:ext uri="{BB962C8B-B14F-4D97-AF65-F5344CB8AC3E}">
        <p14:creationId xmlns:p14="http://schemas.microsoft.com/office/powerpoint/2010/main" val="15703197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chlussfolie blau">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2C7DA-EC4B-45D7-98E5-C36602B4B0BE}"/>
              </a:ext>
            </a:extLst>
          </p:cNvPr>
          <p:cNvSpPr>
            <a:spLocks noGrp="1"/>
          </p:cNvSpPr>
          <p:nvPr>
            <p:ph type="title"/>
          </p:nvPr>
        </p:nvSpPr>
        <p:spPr>
          <a:xfrm>
            <a:off x="413539" y="1557339"/>
            <a:ext cx="8047043" cy="2303710"/>
          </a:xfrm>
        </p:spPr>
        <p:txBody>
          <a:bodyPr anchor="b"/>
          <a:lstStyle>
            <a:lvl1pPr>
              <a:defRPr sz="3300"/>
            </a:lvl1pPr>
          </a:lstStyle>
          <a:p>
            <a:r>
              <a:rPr lang="de-DE"/>
              <a:t>Mastertitelformat bearbeiten</a:t>
            </a:r>
            <a:endParaRPr lang="de-CH" dirty="0"/>
          </a:p>
        </p:txBody>
      </p:sp>
      <p:sp>
        <p:nvSpPr>
          <p:cNvPr id="13" name="Freihandform: Form 12">
            <a:extLst>
              <a:ext uri="{FF2B5EF4-FFF2-40B4-BE49-F238E27FC236}">
                <a16:creationId xmlns:a16="http://schemas.microsoft.com/office/drawing/2014/main" id="{FCF062DC-ACEA-4A8A-A690-C75608D23022}"/>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12000656 w 12192000"/>
              <a:gd name="connsiteY2" fmla="*/ 6669361 h 6857143"/>
              <a:gd name="connsiteX3" fmla="*/ 12000656 w 12192000"/>
              <a:gd name="connsiteY3" fmla="*/ 188641 h 6857143"/>
              <a:gd name="connsiteX4" fmla="*/ 0 w 12192000"/>
              <a:gd name="connsiteY4" fmla="*/ 0 h 6857143"/>
              <a:gd name="connsiteX5" fmla="*/ 12192000 w 12192000"/>
              <a:gd name="connsiteY5" fmla="*/ 0 h 6857143"/>
              <a:gd name="connsiteX6" fmla="*/ 12192000 w 12192000"/>
              <a:gd name="connsiteY6" fmla="*/ 6857143 h 6857143"/>
              <a:gd name="connsiteX7" fmla="*/ 0 w 12192000"/>
              <a:gd name="connsiteY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143">
                <a:moveTo>
                  <a:pt x="191344" y="188641"/>
                </a:moveTo>
                <a:lnTo>
                  <a:pt x="191344" y="6669361"/>
                </a:lnTo>
                <a:lnTo>
                  <a:pt x="12000656" y="6669361"/>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solidFill>
                <a:schemeClr val="bg1"/>
              </a:solidFill>
            </a:endParaRPr>
          </a:p>
        </p:txBody>
      </p:sp>
      <p:pic>
        <p:nvPicPr>
          <p:cNvPr id="5" name="Graphic 4">
            <a:extLst>
              <a:ext uri="{FF2B5EF4-FFF2-40B4-BE49-F238E27FC236}">
                <a16:creationId xmlns:a16="http://schemas.microsoft.com/office/drawing/2014/main" id="{B9F6985D-F7CD-4D8C-847C-01C3E1ACE09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199070706"/>
      </p:ext>
    </p:extLst>
  </p:cSld>
  <p:clrMapOvr>
    <a:masterClrMapping/>
  </p:clrMapOvr>
  <p:extLst>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chlussfolie grün">
    <p:bg bwMode="invGray">
      <p:bgPr>
        <a:solidFill>
          <a:schemeClr val="accent3"/>
        </a:solidFill>
        <a:effectLst/>
      </p:bgPr>
    </p:bg>
    <p:spTree>
      <p:nvGrpSpPr>
        <p:cNvPr id="1" name=""/>
        <p:cNvGrpSpPr/>
        <p:nvPr/>
      </p:nvGrpSpPr>
      <p:grpSpPr>
        <a:xfrm>
          <a:off x="0" y="0"/>
          <a:ext cx="0" cy="0"/>
          <a:chOff x="0" y="0"/>
          <a:chExt cx="0" cy="0"/>
        </a:xfrm>
      </p:grpSpPr>
      <p:sp>
        <p:nvSpPr>
          <p:cNvPr id="7" name="Freihandform: Form 6">
            <a:extLst>
              <a:ext uri="{FF2B5EF4-FFF2-40B4-BE49-F238E27FC236}">
                <a16:creationId xmlns:a16="http://schemas.microsoft.com/office/drawing/2014/main" id="{C45F0D85-4317-4091-9D3A-5C59120FE165}"/>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8112224 w 12192000"/>
              <a:gd name="connsiteY2" fmla="*/ 6669361 h 6857143"/>
              <a:gd name="connsiteX3" fmla="*/ 8112224 w 12192000"/>
              <a:gd name="connsiteY3" fmla="*/ 5661249 h 6857143"/>
              <a:gd name="connsiteX4" fmla="*/ 12000656 w 12192000"/>
              <a:gd name="connsiteY4" fmla="*/ 5661249 h 6857143"/>
              <a:gd name="connsiteX5" fmla="*/ 12000656 w 12192000"/>
              <a:gd name="connsiteY5" fmla="*/ 188641 h 6857143"/>
              <a:gd name="connsiteX6" fmla="*/ 0 w 12192000"/>
              <a:gd name="connsiteY6" fmla="*/ 0 h 6857143"/>
              <a:gd name="connsiteX7" fmla="*/ 12192000 w 12192000"/>
              <a:gd name="connsiteY7" fmla="*/ 0 h 6857143"/>
              <a:gd name="connsiteX8" fmla="*/ 12192000 w 12192000"/>
              <a:gd name="connsiteY8" fmla="*/ 6857143 h 6857143"/>
              <a:gd name="connsiteX9" fmla="*/ 0 w 12192000"/>
              <a:gd name="connsiteY9"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143">
                <a:moveTo>
                  <a:pt x="191344" y="188641"/>
                </a:moveTo>
                <a:lnTo>
                  <a:pt x="191344" y="6669361"/>
                </a:lnTo>
                <a:lnTo>
                  <a:pt x="8112224" y="6669361"/>
                </a:lnTo>
                <a:lnTo>
                  <a:pt x="8112224" y="5661249"/>
                </a:lnTo>
                <a:lnTo>
                  <a:pt x="12000656" y="5661249"/>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50" dirty="0">
              <a:solidFill>
                <a:schemeClr val="accent2"/>
              </a:solidFill>
            </a:endParaRPr>
          </a:p>
        </p:txBody>
      </p:sp>
      <p:sp>
        <p:nvSpPr>
          <p:cNvPr id="2" name="Titel 1">
            <a:extLst>
              <a:ext uri="{FF2B5EF4-FFF2-40B4-BE49-F238E27FC236}">
                <a16:creationId xmlns:a16="http://schemas.microsoft.com/office/drawing/2014/main" id="{4A52C7DA-EC4B-45D7-98E5-C36602B4B0BE}"/>
              </a:ext>
            </a:extLst>
          </p:cNvPr>
          <p:cNvSpPr>
            <a:spLocks noGrp="1"/>
          </p:cNvSpPr>
          <p:nvPr>
            <p:ph type="title"/>
          </p:nvPr>
        </p:nvSpPr>
        <p:spPr>
          <a:xfrm>
            <a:off x="413539" y="1557339"/>
            <a:ext cx="8047043" cy="2303710"/>
          </a:xfrm>
        </p:spPr>
        <p:txBody>
          <a:bodyPr anchor="b"/>
          <a:lstStyle>
            <a:lvl1pPr>
              <a:defRPr sz="3300">
                <a:solidFill>
                  <a:schemeClr val="accent2"/>
                </a:solidFill>
              </a:defRPr>
            </a:lvl1pPr>
          </a:lstStyle>
          <a:p>
            <a:r>
              <a:rPr lang="de-DE"/>
              <a:t>Mastertitelformat bearbeiten</a:t>
            </a:r>
            <a:endParaRPr lang="de-CH" dirty="0"/>
          </a:p>
        </p:txBody>
      </p:sp>
      <p:sp>
        <p:nvSpPr>
          <p:cNvPr id="8" name="Rectangle 7">
            <a:extLst>
              <a:ext uri="{FF2B5EF4-FFF2-40B4-BE49-F238E27FC236}">
                <a16:creationId xmlns:a16="http://schemas.microsoft.com/office/drawing/2014/main" id="{3368BAC9-B0E5-42AA-8D8E-ECEC26D0242A}"/>
              </a:ext>
            </a:extLst>
          </p:cNvPr>
          <p:cNvSpPr/>
          <p:nvPr userDrawn="1"/>
        </p:nvSpPr>
        <p:spPr>
          <a:xfrm>
            <a:off x="4860540" y="5661248"/>
            <a:ext cx="1493658"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050" dirty="0">
              <a:solidFill>
                <a:schemeClr val="accent2"/>
              </a:solidFill>
            </a:endParaRPr>
          </a:p>
        </p:txBody>
      </p:sp>
      <p:sp>
        <p:nvSpPr>
          <p:cNvPr id="9" name="Textfeld 3">
            <a:extLst>
              <a:ext uri="{FF2B5EF4-FFF2-40B4-BE49-F238E27FC236}">
                <a16:creationId xmlns:a16="http://schemas.microsoft.com/office/drawing/2014/main" id="{8F5E53DE-21C4-4173-A88B-D8490634A598}"/>
              </a:ext>
            </a:extLst>
          </p:cNvPr>
          <p:cNvSpPr txBox="1"/>
          <p:nvPr userDrawn="1"/>
        </p:nvSpPr>
        <p:spPr>
          <a:xfrm>
            <a:off x="5112060" y="5949280"/>
            <a:ext cx="3780420" cy="648072"/>
          </a:xfrm>
          <a:prstGeom prst="rect">
            <a:avLst/>
          </a:prstGeom>
          <a:noFill/>
        </p:spPr>
        <p:txBody>
          <a:bodyPr wrap="square" lIns="0" tIns="0" rIns="0" bIns="0" rtlCol="0">
            <a:noAutofit/>
          </a:bodyPr>
          <a:lstStyle/>
          <a:p>
            <a:pPr marL="0" indent="0" algn="l">
              <a:lnSpc>
                <a:spcPct val="120000"/>
              </a:lnSpc>
              <a:buFont typeface="Symbol" panose="05050102010706020507" pitchFamily="18" charset="2"/>
              <a:buNone/>
            </a:pPr>
            <a:r>
              <a:rPr lang="en-GB" sz="825" b="1" dirty="0">
                <a:solidFill>
                  <a:schemeClr val="accent1"/>
                </a:solidFill>
              </a:rPr>
              <a:t>Careum </a:t>
            </a:r>
            <a:r>
              <a:rPr lang="en-GB" sz="825" b="1" dirty="0" err="1">
                <a:solidFill>
                  <a:schemeClr val="accent1"/>
                </a:solidFill>
              </a:rPr>
              <a:t>Weiterbildung</a:t>
            </a:r>
            <a:r>
              <a:rPr lang="en-GB" sz="825" b="1" dirty="0">
                <a:solidFill>
                  <a:schemeClr val="accent1"/>
                </a:solidFill>
              </a:rPr>
              <a:t> </a:t>
            </a:r>
          </a:p>
          <a:p>
            <a:pPr marL="0" indent="0" algn="l">
              <a:lnSpc>
                <a:spcPct val="120000"/>
              </a:lnSpc>
              <a:buFont typeface="Symbol" panose="05050102010706020507" pitchFamily="18" charset="2"/>
              <a:buNone/>
            </a:pPr>
            <a:r>
              <a:rPr lang="en-GB" sz="825" b="0" dirty="0" err="1">
                <a:solidFill>
                  <a:schemeClr val="accent1"/>
                </a:solidFill>
              </a:rPr>
              <a:t>Mühlemattstrasse</a:t>
            </a:r>
            <a:r>
              <a:rPr lang="en-GB" sz="825" b="0" dirty="0">
                <a:solidFill>
                  <a:schemeClr val="accent1"/>
                </a:solidFill>
              </a:rPr>
              <a:t> 42, CH-5000 Aarau, Schweiz</a:t>
            </a:r>
          </a:p>
          <a:p>
            <a:pPr marL="0" indent="0" algn="l">
              <a:lnSpc>
                <a:spcPct val="120000"/>
              </a:lnSpc>
              <a:buFont typeface="Symbol" panose="05050102010706020507" pitchFamily="18" charset="2"/>
              <a:buNone/>
            </a:pPr>
            <a:r>
              <a:rPr lang="en-GB" sz="825" b="0" dirty="0">
                <a:solidFill>
                  <a:schemeClr val="accent1"/>
                </a:solidFill>
              </a:rPr>
              <a:t>T +41 62 837 58 58, info@careum-weiterbildung.ch, careum-weiterbildung.ch</a:t>
            </a:r>
          </a:p>
        </p:txBody>
      </p:sp>
      <p:pic>
        <p:nvPicPr>
          <p:cNvPr id="10" name="Graphic 9">
            <a:extLst>
              <a:ext uri="{FF2B5EF4-FFF2-40B4-BE49-F238E27FC236}">
                <a16:creationId xmlns:a16="http://schemas.microsoft.com/office/drawing/2014/main" id="{CBD6729D-17EF-4B60-AEAB-E58F2B24FE3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101719223"/>
      </p:ext>
    </p:extLst>
  </p:cSld>
  <p:clrMapOvr>
    <a:masterClrMapping/>
  </p:clrMapOvr>
  <p:extLst>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chlussfolie bordeaux">
    <p:bg bwMode="invGray">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2C7DA-EC4B-45D7-98E5-C36602B4B0BE}"/>
              </a:ext>
            </a:extLst>
          </p:cNvPr>
          <p:cNvSpPr>
            <a:spLocks noGrp="1"/>
          </p:cNvSpPr>
          <p:nvPr>
            <p:ph type="title"/>
          </p:nvPr>
        </p:nvSpPr>
        <p:spPr>
          <a:xfrm>
            <a:off x="413539" y="1557339"/>
            <a:ext cx="8047043" cy="2303710"/>
          </a:xfrm>
        </p:spPr>
        <p:txBody>
          <a:bodyPr anchor="b"/>
          <a:lstStyle>
            <a:lvl1pPr>
              <a:defRPr sz="3300">
                <a:solidFill>
                  <a:schemeClr val="accent2"/>
                </a:solidFill>
              </a:defRPr>
            </a:lvl1pPr>
          </a:lstStyle>
          <a:p>
            <a:r>
              <a:rPr lang="de-DE"/>
              <a:t>Mastertitelformat bearbeiten</a:t>
            </a:r>
            <a:endParaRPr lang="de-CH" dirty="0"/>
          </a:p>
        </p:txBody>
      </p:sp>
      <p:sp>
        <p:nvSpPr>
          <p:cNvPr id="6" name="Freihandform: Form 5">
            <a:extLst>
              <a:ext uri="{FF2B5EF4-FFF2-40B4-BE49-F238E27FC236}">
                <a16:creationId xmlns:a16="http://schemas.microsoft.com/office/drawing/2014/main" id="{EB99A0F0-4C97-43F9-9DC1-9051E31ABF05}"/>
              </a:ext>
            </a:extLst>
          </p:cNvPr>
          <p:cNvSpPr/>
          <p:nvPr userDrawn="1"/>
        </p:nvSpPr>
        <p:spPr>
          <a:xfrm>
            <a:off x="0" y="-1"/>
            <a:ext cx="9144000" cy="6857143"/>
          </a:xfrm>
          <a:custGeom>
            <a:avLst/>
            <a:gdLst>
              <a:gd name="connsiteX0" fmla="*/ 191344 w 12192000"/>
              <a:gd name="connsiteY0" fmla="*/ 188641 h 6857143"/>
              <a:gd name="connsiteX1" fmla="*/ 191344 w 12192000"/>
              <a:gd name="connsiteY1" fmla="*/ 6669361 h 6857143"/>
              <a:gd name="connsiteX2" fmla="*/ 8112224 w 12192000"/>
              <a:gd name="connsiteY2" fmla="*/ 6669361 h 6857143"/>
              <a:gd name="connsiteX3" fmla="*/ 8112224 w 12192000"/>
              <a:gd name="connsiteY3" fmla="*/ 5661249 h 6857143"/>
              <a:gd name="connsiteX4" fmla="*/ 12000656 w 12192000"/>
              <a:gd name="connsiteY4" fmla="*/ 5661249 h 6857143"/>
              <a:gd name="connsiteX5" fmla="*/ 12000656 w 12192000"/>
              <a:gd name="connsiteY5" fmla="*/ 188641 h 6857143"/>
              <a:gd name="connsiteX6" fmla="*/ 0 w 12192000"/>
              <a:gd name="connsiteY6" fmla="*/ 0 h 6857143"/>
              <a:gd name="connsiteX7" fmla="*/ 12192000 w 12192000"/>
              <a:gd name="connsiteY7" fmla="*/ 0 h 6857143"/>
              <a:gd name="connsiteX8" fmla="*/ 12192000 w 12192000"/>
              <a:gd name="connsiteY8" fmla="*/ 6857143 h 6857143"/>
              <a:gd name="connsiteX9" fmla="*/ 0 w 12192000"/>
              <a:gd name="connsiteY9"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143">
                <a:moveTo>
                  <a:pt x="191344" y="188641"/>
                </a:moveTo>
                <a:lnTo>
                  <a:pt x="191344" y="6669361"/>
                </a:lnTo>
                <a:lnTo>
                  <a:pt x="8112224" y="6669361"/>
                </a:lnTo>
                <a:lnTo>
                  <a:pt x="8112224" y="5661249"/>
                </a:lnTo>
                <a:lnTo>
                  <a:pt x="12000656" y="5661249"/>
                </a:lnTo>
                <a:lnTo>
                  <a:pt x="12000656" y="188641"/>
                </a:lnTo>
                <a:close/>
                <a:moveTo>
                  <a:pt x="0" y="0"/>
                </a:moveTo>
                <a:lnTo>
                  <a:pt x="12192000" y="0"/>
                </a:lnTo>
                <a:lnTo>
                  <a:pt x="12192000" y="6857143"/>
                </a:lnTo>
                <a:lnTo>
                  <a:pt x="0" y="6857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50" dirty="0">
              <a:solidFill>
                <a:schemeClr val="accent2"/>
              </a:solidFill>
            </a:endParaRPr>
          </a:p>
        </p:txBody>
      </p:sp>
      <p:sp>
        <p:nvSpPr>
          <p:cNvPr id="10" name="Rectangle 9">
            <a:extLst>
              <a:ext uri="{FF2B5EF4-FFF2-40B4-BE49-F238E27FC236}">
                <a16:creationId xmlns:a16="http://schemas.microsoft.com/office/drawing/2014/main" id="{B706ECAE-98E6-4C4C-B9A3-F1E3841F1044}"/>
              </a:ext>
            </a:extLst>
          </p:cNvPr>
          <p:cNvSpPr/>
          <p:nvPr userDrawn="1"/>
        </p:nvSpPr>
        <p:spPr>
          <a:xfrm>
            <a:off x="4860540" y="5661248"/>
            <a:ext cx="1493658"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050" dirty="0">
              <a:solidFill>
                <a:schemeClr val="accent2"/>
              </a:solidFill>
            </a:endParaRPr>
          </a:p>
        </p:txBody>
      </p:sp>
      <p:sp>
        <p:nvSpPr>
          <p:cNvPr id="11" name="Textfeld 3">
            <a:extLst>
              <a:ext uri="{FF2B5EF4-FFF2-40B4-BE49-F238E27FC236}">
                <a16:creationId xmlns:a16="http://schemas.microsoft.com/office/drawing/2014/main" id="{662C632D-C5BF-41EA-AF83-9A9E3B0AAE9B}"/>
              </a:ext>
            </a:extLst>
          </p:cNvPr>
          <p:cNvSpPr txBox="1"/>
          <p:nvPr userDrawn="1"/>
        </p:nvSpPr>
        <p:spPr>
          <a:xfrm>
            <a:off x="5112060" y="5949280"/>
            <a:ext cx="3780420" cy="648072"/>
          </a:xfrm>
          <a:prstGeom prst="rect">
            <a:avLst/>
          </a:prstGeom>
          <a:noFill/>
        </p:spPr>
        <p:txBody>
          <a:bodyPr wrap="square" lIns="0" tIns="0" rIns="0" bIns="0" rtlCol="0">
            <a:noAutofit/>
          </a:bodyPr>
          <a:lstStyle/>
          <a:p>
            <a:pPr marL="0" indent="0" algn="l">
              <a:lnSpc>
                <a:spcPct val="120000"/>
              </a:lnSpc>
              <a:buFont typeface="Symbol" panose="05050102010706020507" pitchFamily="18" charset="2"/>
              <a:buNone/>
            </a:pPr>
            <a:r>
              <a:rPr lang="en-GB" sz="825" b="1" dirty="0">
                <a:solidFill>
                  <a:schemeClr val="accent1"/>
                </a:solidFill>
              </a:rPr>
              <a:t>Careum </a:t>
            </a:r>
            <a:r>
              <a:rPr lang="en-GB" sz="825" b="1" dirty="0" err="1">
                <a:solidFill>
                  <a:schemeClr val="accent1"/>
                </a:solidFill>
              </a:rPr>
              <a:t>Weiterbildung</a:t>
            </a:r>
            <a:r>
              <a:rPr lang="en-GB" sz="825" b="1" dirty="0">
                <a:solidFill>
                  <a:schemeClr val="accent1"/>
                </a:solidFill>
              </a:rPr>
              <a:t> </a:t>
            </a:r>
          </a:p>
          <a:p>
            <a:pPr marL="0" indent="0" algn="l">
              <a:lnSpc>
                <a:spcPct val="120000"/>
              </a:lnSpc>
              <a:buFont typeface="Symbol" panose="05050102010706020507" pitchFamily="18" charset="2"/>
              <a:buNone/>
            </a:pPr>
            <a:r>
              <a:rPr lang="en-GB" sz="825" b="0" dirty="0" err="1">
                <a:solidFill>
                  <a:schemeClr val="accent1"/>
                </a:solidFill>
              </a:rPr>
              <a:t>Mühlemattstrasse</a:t>
            </a:r>
            <a:r>
              <a:rPr lang="en-GB" sz="825" b="0" dirty="0">
                <a:solidFill>
                  <a:schemeClr val="accent1"/>
                </a:solidFill>
              </a:rPr>
              <a:t> 42, CH-5000 Aarau, Schweiz</a:t>
            </a:r>
          </a:p>
          <a:p>
            <a:pPr marL="0" indent="0" algn="l">
              <a:lnSpc>
                <a:spcPct val="120000"/>
              </a:lnSpc>
              <a:buFont typeface="Symbol" panose="05050102010706020507" pitchFamily="18" charset="2"/>
              <a:buNone/>
            </a:pPr>
            <a:r>
              <a:rPr lang="en-GB" sz="825" b="0" dirty="0">
                <a:solidFill>
                  <a:schemeClr val="accent1"/>
                </a:solidFill>
              </a:rPr>
              <a:t>T +41 62 837 58 58, info@careum-weiterbildung.ch, careum-weiterbildung.ch</a:t>
            </a:r>
          </a:p>
        </p:txBody>
      </p:sp>
      <p:pic>
        <p:nvPicPr>
          <p:cNvPr id="7" name="Graphic 6">
            <a:extLst>
              <a:ext uri="{FF2B5EF4-FFF2-40B4-BE49-F238E27FC236}">
                <a16:creationId xmlns:a16="http://schemas.microsoft.com/office/drawing/2014/main" id="{637E8FF7-420B-4651-AF66-1C169A9D1DE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0448" y="531749"/>
            <a:ext cx="1242000" cy="958737"/>
          </a:xfrm>
          <a:prstGeom prst="rect">
            <a:avLst/>
          </a:prstGeom>
        </p:spPr>
      </p:pic>
    </p:spTree>
    <p:extLst>
      <p:ext uri="{BB962C8B-B14F-4D97-AF65-F5344CB8AC3E}">
        <p14:creationId xmlns:p14="http://schemas.microsoft.com/office/powerpoint/2010/main" val="642184070"/>
      </p:ext>
    </p:extLst>
  </p:cSld>
  <p:clrMapOvr>
    <a:masterClrMapping/>
  </p:clrMapOvr>
  <p:extLst>
    <p:ext uri="{DCECCB84-F9BA-43D5-87BE-67443E8EF086}">
      <p15:sldGuideLst xmlns:p15="http://schemas.microsoft.com/office/powerpoint/2012/main">
        <p15:guide id="1" pos="574">
          <p15:clr>
            <a:srgbClr val="FBAE40"/>
          </p15:clr>
        </p15:guide>
        <p15:guide id="2" pos="710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8_Leer">
    <p:spTree>
      <p:nvGrpSpPr>
        <p:cNvPr id="1" name=""/>
        <p:cNvGrpSpPr/>
        <p:nvPr/>
      </p:nvGrpSpPr>
      <p:grpSpPr>
        <a:xfrm>
          <a:off x="0" y="0"/>
          <a:ext cx="0" cy="0"/>
          <a:chOff x="0" y="0"/>
          <a:chExt cx="0" cy="0"/>
        </a:xfrm>
      </p:grpSpPr>
      <p:sp>
        <p:nvSpPr>
          <p:cNvPr id="4" name="Titel 2"/>
          <p:cNvSpPr>
            <a:spLocks noGrp="1"/>
          </p:cNvSpPr>
          <p:nvPr>
            <p:ph type="title" idx="4294967295"/>
          </p:nvPr>
        </p:nvSpPr>
        <p:spPr>
          <a:xfrm>
            <a:off x="1033464" y="620713"/>
            <a:ext cx="7337425" cy="863600"/>
          </a:xfrm>
        </p:spPr>
        <p:txBody>
          <a:bodyPr/>
          <a:lstStyle/>
          <a:p>
            <a:endParaRPr lang="de-CH" dirty="0"/>
          </a:p>
        </p:txBody>
      </p:sp>
      <p:sp>
        <p:nvSpPr>
          <p:cNvPr id="5" name="Inhaltsplatzhalter 1"/>
          <p:cNvSpPr>
            <a:spLocks noGrp="1"/>
          </p:cNvSpPr>
          <p:nvPr>
            <p:ph sz="quarter" idx="4294967295"/>
          </p:nvPr>
        </p:nvSpPr>
        <p:spPr>
          <a:xfrm>
            <a:off x="1042988" y="1844675"/>
            <a:ext cx="7343775" cy="4464050"/>
          </a:xfrm>
        </p:spPr>
        <p:txBody>
          <a:bodyPr/>
          <a:lstStyle>
            <a:lvl1pPr marL="202500" indent="-202500">
              <a:tabLst>
                <a:tab pos="202500" algn="l"/>
              </a:tabLst>
              <a:defRPr/>
            </a:lvl1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Slide Number Placeholder 5"/>
          <p:cNvSpPr>
            <a:spLocks noGrp="1"/>
          </p:cNvSpPr>
          <p:nvPr>
            <p:ph type="sldNum" sz="quarter" idx="10"/>
          </p:nvPr>
        </p:nvSpPr>
        <p:spPr/>
        <p:txBody>
          <a:bodyPr/>
          <a:lstStyle>
            <a:lvl1pPr>
              <a:defRPr/>
            </a:lvl1pPr>
          </a:lstStyle>
          <a:p>
            <a:pPr>
              <a:defRPr/>
            </a:pPr>
            <a:fld id="{0B3A0382-FE6D-47DD-A836-919CCCEC24F2}" type="slidenum">
              <a:rPr lang="de-CH" altLang="de-DE"/>
              <a:pPr>
                <a:defRPr/>
              </a:pPr>
              <a:t>‹Nr.›</a:t>
            </a:fld>
            <a:endParaRPr lang="de-CH" altLang="de-DE"/>
          </a:p>
          <a:p>
            <a:pPr>
              <a:defRPr/>
            </a:pPr>
            <a:endParaRPr lang="de-CH" altLang="de-DE"/>
          </a:p>
        </p:txBody>
      </p:sp>
      <p:sp>
        <p:nvSpPr>
          <p:cNvPr id="7" name="Fußzeilenplatzhalter 5"/>
          <p:cNvSpPr>
            <a:spLocks noGrp="1"/>
          </p:cNvSpPr>
          <p:nvPr>
            <p:ph type="ftr" sz="quarter" idx="11"/>
          </p:nvPr>
        </p:nvSpPr>
        <p:spPr>
          <a:xfrm>
            <a:off x="971551" y="6480177"/>
            <a:ext cx="6072188" cy="377825"/>
          </a:xfrm>
        </p:spPr>
        <p:txBody>
          <a:bodyPr/>
          <a:lstStyle>
            <a:lvl1pPr>
              <a:defRPr/>
            </a:lvl1pPr>
          </a:lstStyle>
          <a:p>
            <a:pPr>
              <a:defRPr/>
            </a:pPr>
            <a:r>
              <a:rPr lang="de-CH" smtClean="0"/>
              <a:t>Weiterbildung Kindesschutz Basel-Landschaft | 7. Juni 2022</a:t>
            </a:r>
            <a:endParaRPr lang="de-CH"/>
          </a:p>
        </p:txBody>
      </p:sp>
    </p:spTree>
    <p:extLst>
      <p:ext uri="{BB962C8B-B14F-4D97-AF65-F5344CB8AC3E}">
        <p14:creationId xmlns:p14="http://schemas.microsoft.com/office/powerpoint/2010/main" val="4483543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spaltiger Text Verein">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8D473F9F-81AD-7041-8705-20BFE829B5A4}"/>
              </a:ext>
            </a:extLst>
          </p:cNvPr>
          <p:cNvGrpSpPr/>
          <p:nvPr userDrawn="1"/>
        </p:nvGrpSpPr>
        <p:grpSpPr>
          <a:xfrm>
            <a:off x="312291" y="0"/>
            <a:ext cx="8831709" cy="938892"/>
            <a:chOff x="312291" y="0"/>
            <a:chExt cx="8831709" cy="938892"/>
          </a:xfrm>
        </p:grpSpPr>
        <p:pic>
          <p:nvPicPr>
            <p:cNvPr id="10" name="Grafik 9">
              <a:extLst>
                <a:ext uri="{FF2B5EF4-FFF2-40B4-BE49-F238E27FC236}">
                  <a16:creationId xmlns:a16="http://schemas.microsoft.com/office/drawing/2014/main" id="{32D3D01F-02DF-1841-98AE-5815884C2385}"/>
                </a:ext>
              </a:extLst>
            </p:cNvPr>
            <p:cNvPicPr>
              <a:picLocks noChangeAspect="1"/>
            </p:cNvPicPr>
            <p:nvPr userDrawn="1"/>
          </p:nvPicPr>
          <p:blipFill>
            <a:blip r:embed="rId2"/>
            <a:stretch>
              <a:fillRect/>
            </a:stretch>
          </p:blipFill>
          <p:spPr>
            <a:xfrm>
              <a:off x="545815" y="290988"/>
              <a:ext cx="2338030" cy="338400"/>
            </a:xfrm>
            <a:prstGeom prst="rect">
              <a:avLst/>
            </a:prstGeom>
            <a:noFill/>
          </p:spPr>
        </p:pic>
        <p:cxnSp>
          <p:nvCxnSpPr>
            <p:cNvPr id="11" name="Gerade Verbindung 10">
              <a:extLst>
                <a:ext uri="{FF2B5EF4-FFF2-40B4-BE49-F238E27FC236}">
                  <a16:creationId xmlns:a16="http://schemas.microsoft.com/office/drawing/2014/main" id="{F0031184-EBA7-CF4D-A9A9-4361947A1B82}"/>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 name="Gerade Verbindung 11">
              <a:extLst>
                <a:ext uri="{FF2B5EF4-FFF2-40B4-BE49-F238E27FC236}">
                  <a16:creationId xmlns:a16="http://schemas.microsoft.com/office/drawing/2014/main" id="{A3EC142F-1C2C-1249-B0DB-ACB3A85DF37E}"/>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Gerade Verbindung 12">
              <a:extLst>
                <a:ext uri="{FF2B5EF4-FFF2-40B4-BE49-F238E27FC236}">
                  <a16:creationId xmlns:a16="http://schemas.microsoft.com/office/drawing/2014/main" id="{D63EE827-195D-1C4A-99B9-769729CD4B19}"/>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 name="Gerade Verbindung 13">
              <a:extLst>
                <a:ext uri="{FF2B5EF4-FFF2-40B4-BE49-F238E27FC236}">
                  <a16:creationId xmlns:a16="http://schemas.microsoft.com/office/drawing/2014/main" id="{BFD6C61F-6063-5F45-B9CD-83BFE7418C9D}"/>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16" name="Gruppieren 15">
            <a:extLst>
              <a:ext uri="{FF2B5EF4-FFF2-40B4-BE49-F238E27FC236}">
                <a16:creationId xmlns:a16="http://schemas.microsoft.com/office/drawing/2014/main" id="{4B1E6AE7-5F55-C540-B241-1CC1A9E556F0}"/>
              </a:ext>
            </a:extLst>
          </p:cNvPr>
          <p:cNvGrpSpPr/>
          <p:nvPr userDrawn="1"/>
        </p:nvGrpSpPr>
        <p:grpSpPr>
          <a:xfrm>
            <a:off x="312291" y="1352553"/>
            <a:ext cx="8895210" cy="1308092"/>
            <a:chOff x="312291" y="1352553"/>
            <a:chExt cx="8895210" cy="1308092"/>
          </a:xfrm>
        </p:grpSpPr>
        <p:sp>
          <p:nvSpPr>
            <p:cNvPr id="8" name="Rechteck 7">
              <a:extLst>
                <a:ext uri="{FF2B5EF4-FFF2-40B4-BE49-F238E27FC236}">
                  <a16:creationId xmlns:a16="http://schemas.microsoft.com/office/drawing/2014/main" id="{3A8E1CE4-58DB-1C47-8DF0-A3CB84E2FDAA}"/>
                </a:ext>
              </a:extLst>
            </p:cNvPr>
            <p:cNvSpPr/>
            <p:nvPr userDrawn="1"/>
          </p:nvSpPr>
          <p:spPr>
            <a:xfrm>
              <a:off x="312291" y="1352553"/>
              <a:ext cx="8895210" cy="1308092"/>
            </a:xfrm>
            <a:prstGeom prst="rect">
              <a:avLst/>
            </a:prstGeom>
            <a:gradFill>
              <a:gsLst>
                <a:gs pos="100000">
                  <a:schemeClr val="bg1">
                    <a:lumMod val="0"/>
                    <a:lumOff val="100000"/>
                  </a:schemeClr>
                </a:gs>
                <a:gs pos="0">
                  <a:schemeClr val="accent1"/>
                </a:gs>
              </a:gsLst>
              <a:lin ang="0" scaled="0"/>
            </a:gradFill>
            <a:ln w="952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7" name="Grafik 6">
              <a:extLst>
                <a:ext uri="{FF2B5EF4-FFF2-40B4-BE49-F238E27FC236}">
                  <a16:creationId xmlns:a16="http://schemas.microsoft.com/office/drawing/2014/main" id="{14136DDB-86D2-8C47-9C1F-6EE292EA830D}"/>
                </a:ext>
              </a:extLst>
            </p:cNvPr>
            <p:cNvPicPr>
              <a:picLocks noChangeAspect="1"/>
            </p:cNvPicPr>
            <p:nvPr userDrawn="1"/>
          </p:nvPicPr>
          <p:blipFill>
            <a:blip r:embed="rId3">
              <a:alphaModFix/>
            </a:blip>
            <a:stretch>
              <a:fillRect/>
            </a:stretch>
          </p:blipFill>
          <p:spPr>
            <a:xfrm>
              <a:off x="545815" y="1458000"/>
              <a:ext cx="2976335" cy="1103585"/>
            </a:xfrm>
            <a:prstGeom prst="rect">
              <a:avLst/>
            </a:prstGeom>
          </p:spPr>
        </p:pic>
      </p:grpSp>
    </p:spTree>
    <p:extLst>
      <p:ext uri="{BB962C8B-B14F-4D97-AF65-F5344CB8AC3E}">
        <p14:creationId xmlns:p14="http://schemas.microsoft.com/office/powerpoint/2010/main" val="81121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p>
            <a:r>
              <a:rPr lang="de-CH"/>
              <a:t>Mastertitelformat bearbeiten</a:t>
            </a:r>
            <a:endParaRPr lang="de-DE"/>
          </a:p>
        </p:txBody>
      </p:sp>
      <p:sp>
        <p:nvSpPr>
          <p:cNvPr id="3" name="Datumsplatzhalter 2"/>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4" name="Fußzeilenplatzhalter 3"/>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5" name="Foliennummernplatzhalter 4"/>
          <p:cNvSpPr>
            <a:spLocks noGrp="1"/>
          </p:cNvSpPr>
          <p:nvPr>
            <p:ph type="sldNum" sz="quarter" idx="12"/>
          </p:nvPr>
        </p:nvSpPr>
        <p:spPr>
          <a:xfrm>
            <a:off x="6553200" y="6356418"/>
            <a:ext cx="2133600" cy="365125"/>
          </a:xfrm>
          <a:prstGeom prst="rect">
            <a:avLst/>
          </a:prstGeom>
        </p:spPr>
        <p:txBody>
          <a:bodyPr/>
          <a:lstStyle/>
          <a:p>
            <a:pPr algn="r"/>
            <a:fld id="{04B3BDA6-4AAF-234B-AED8-3669FFB05334}" type="slidenum">
              <a:rPr lang="de-DE" smtClean="0">
                <a:solidFill>
                  <a:srgbClr val="80BC27"/>
                </a:solidFill>
              </a:rPr>
              <a:pPr algn="r"/>
              <a:t>‹Nr.›</a:t>
            </a:fld>
            <a:endParaRPr lang="de-DE" dirty="0">
              <a:solidFill>
                <a:srgbClr val="80BC27"/>
              </a:solidFill>
            </a:endParaRPr>
          </a:p>
        </p:txBody>
      </p:sp>
    </p:spTree>
    <p:extLst>
      <p:ext uri="{BB962C8B-B14F-4D97-AF65-F5344CB8AC3E}">
        <p14:creationId xmlns:p14="http://schemas.microsoft.com/office/powerpoint/2010/main" val="14438827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1-spaltiger Text Ver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BB77A340-A2F5-4449-82F0-6003FE332408}"/>
              </a:ext>
            </a:extLst>
          </p:cNvPr>
          <p:cNvGrpSpPr/>
          <p:nvPr userDrawn="1"/>
        </p:nvGrpSpPr>
        <p:grpSpPr>
          <a:xfrm>
            <a:off x="312291" y="0"/>
            <a:ext cx="8831709" cy="938892"/>
            <a:chOff x="312291" y="0"/>
            <a:chExt cx="8831709" cy="938892"/>
          </a:xfrm>
        </p:grpSpPr>
        <p:pic>
          <p:nvPicPr>
            <p:cNvPr id="10" name="Grafik 9">
              <a:extLst>
                <a:ext uri="{FF2B5EF4-FFF2-40B4-BE49-F238E27FC236}">
                  <a16:creationId xmlns:a16="http://schemas.microsoft.com/office/drawing/2014/main" id="{32D3D01F-02DF-1841-98AE-5815884C2385}"/>
                </a:ext>
              </a:extLst>
            </p:cNvPr>
            <p:cNvPicPr>
              <a:picLocks noChangeAspect="1"/>
            </p:cNvPicPr>
            <p:nvPr userDrawn="1"/>
          </p:nvPicPr>
          <p:blipFill>
            <a:blip r:embed="rId2"/>
            <a:stretch>
              <a:fillRect/>
            </a:stretch>
          </p:blipFill>
          <p:spPr>
            <a:xfrm>
              <a:off x="545815" y="290989"/>
              <a:ext cx="2334320" cy="337863"/>
            </a:xfrm>
            <a:prstGeom prst="rect">
              <a:avLst/>
            </a:prstGeom>
            <a:noFill/>
          </p:spPr>
        </p:pic>
        <p:cxnSp>
          <p:nvCxnSpPr>
            <p:cNvPr id="11" name="Gerade Verbindung 10">
              <a:extLst>
                <a:ext uri="{FF2B5EF4-FFF2-40B4-BE49-F238E27FC236}">
                  <a16:creationId xmlns:a16="http://schemas.microsoft.com/office/drawing/2014/main" id="{F0031184-EBA7-CF4D-A9A9-4361947A1B82}"/>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 name="Gerade Verbindung 11">
              <a:extLst>
                <a:ext uri="{FF2B5EF4-FFF2-40B4-BE49-F238E27FC236}">
                  <a16:creationId xmlns:a16="http://schemas.microsoft.com/office/drawing/2014/main" id="{A3EC142F-1C2C-1249-B0DB-ACB3A85DF37E}"/>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Gerade Verbindung 12">
              <a:extLst>
                <a:ext uri="{FF2B5EF4-FFF2-40B4-BE49-F238E27FC236}">
                  <a16:creationId xmlns:a16="http://schemas.microsoft.com/office/drawing/2014/main" id="{D63EE827-195D-1C4A-99B9-769729CD4B19}"/>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 name="Gerade Verbindung 13">
              <a:extLst>
                <a:ext uri="{FF2B5EF4-FFF2-40B4-BE49-F238E27FC236}">
                  <a16:creationId xmlns:a16="http://schemas.microsoft.com/office/drawing/2014/main" id="{BFD6C61F-6063-5F45-B9CD-83BFE7418C9D}"/>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707628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1-spaltiger Text Verein">
    <p:spTree>
      <p:nvGrpSpPr>
        <p:cNvPr id="1" name=""/>
        <p:cNvGrpSpPr/>
        <p:nvPr/>
      </p:nvGrpSpPr>
      <p:grpSpPr>
        <a:xfrm>
          <a:off x="0" y="0"/>
          <a:ext cx="0" cy="0"/>
          <a:chOff x="0" y="0"/>
          <a:chExt cx="0" cy="0"/>
        </a:xfrm>
      </p:grpSpPr>
      <p:sp>
        <p:nvSpPr>
          <p:cNvPr id="13" name="Textplatzhalter 12"/>
          <p:cNvSpPr>
            <a:spLocks noGrp="1"/>
          </p:cNvSpPr>
          <p:nvPr>
            <p:ph type="body" sz="quarter" idx="11" hasCustomPrompt="1"/>
          </p:nvPr>
        </p:nvSpPr>
        <p:spPr>
          <a:xfrm>
            <a:off x="438150" y="2059670"/>
            <a:ext cx="8281988" cy="437545"/>
          </a:xfrm>
          <a:prstGeom prst="rect">
            <a:avLst/>
          </a:prstGeom>
        </p:spPr>
        <p:txBody>
          <a:bodyPr>
            <a:normAutofit/>
          </a:bodyPr>
          <a:lstStyle>
            <a:lvl1pPr marL="0" indent="0" algn="l">
              <a:buFontTx/>
              <a:buNone/>
              <a:defRPr sz="1400" b="1" spc="50">
                <a:solidFill>
                  <a:schemeClr val="accent3"/>
                </a:solidFill>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de-CH" dirty="0"/>
              <a:t>hallo</a:t>
            </a:r>
            <a:endParaRPr lang="de-DE" dirty="0"/>
          </a:p>
        </p:txBody>
      </p:sp>
      <p:sp>
        <p:nvSpPr>
          <p:cNvPr id="15" name="Textplatzhalter 14"/>
          <p:cNvSpPr>
            <a:spLocks noGrp="1"/>
          </p:cNvSpPr>
          <p:nvPr>
            <p:ph type="body" sz="quarter" idx="12" hasCustomPrompt="1"/>
          </p:nvPr>
        </p:nvSpPr>
        <p:spPr>
          <a:xfrm>
            <a:off x="438150" y="2518573"/>
            <a:ext cx="8281988" cy="3948572"/>
          </a:xfrm>
          <a:prstGeom prst="rect">
            <a:avLst/>
          </a:prstGeom>
        </p:spPr>
        <p:txBody>
          <a:bodyPr>
            <a:normAutofit/>
          </a:bodyPr>
          <a:lstStyle>
            <a:lvl1pPr marL="0" indent="0" algn="l">
              <a:buFontTx/>
              <a:buNone/>
              <a:defRPr sz="1200" spc="50">
                <a:solidFill>
                  <a:schemeClr val="accent3"/>
                </a:solidFill>
              </a:defRPr>
            </a:lvl1pPr>
            <a:lvl2pPr marL="457200" indent="0" algn="l">
              <a:buFontTx/>
              <a:buNone/>
              <a:defRPr sz="1200">
                <a:solidFill>
                  <a:schemeClr val="accent3"/>
                </a:solidFill>
              </a:defRPr>
            </a:lvl2pPr>
            <a:lvl3pPr marL="914400" indent="0" algn="l">
              <a:buFontTx/>
              <a:buNone/>
              <a:defRPr sz="1200">
                <a:solidFill>
                  <a:schemeClr val="accent3"/>
                </a:solidFill>
              </a:defRPr>
            </a:lvl3pPr>
            <a:lvl4pPr marL="1371600" indent="0" algn="l">
              <a:buFontTx/>
              <a:buNone/>
              <a:defRPr sz="1200">
                <a:solidFill>
                  <a:schemeClr val="accent3"/>
                </a:solidFill>
              </a:defRPr>
            </a:lvl4pPr>
            <a:lvl5pPr marL="1828800" indent="0" algn="l">
              <a:buFontTx/>
              <a:buNone/>
              <a:defRPr sz="1200">
                <a:solidFill>
                  <a:schemeClr val="accent3"/>
                </a:solidFill>
              </a:defRPr>
            </a:lvl5pPr>
          </a:lstStyle>
          <a:p>
            <a:pPr lvl="0"/>
            <a:r>
              <a:rPr lang="de-CH" dirty="0" err="1"/>
              <a:t>Lauftextcfghvjbknlmö,afgdbvs</a:t>
            </a:r>
            <a:endParaRPr lang="de-DE" dirty="0"/>
          </a:p>
        </p:txBody>
      </p:sp>
      <p:sp>
        <p:nvSpPr>
          <p:cNvPr id="24" name="Textplatzhalter 23"/>
          <p:cNvSpPr>
            <a:spLocks noGrp="1"/>
          </p:cNvSpPr>
          <p:nvPr>
            <p:ph type="body" sz="quarter" idx="13" hasCustomPrompt="1"/>
          </p:nvPr>
        </p:nvSpPr>
        <p:spPr>
          <a:xfrm>
            <a:off x="438150" y="1440000"/>
            <a:ext cx="8281988" cy="501650"/>
          </a:xfrm>
          <a:prstGeom prst="rect">
            <a:avLst/>
          </a:prstGeom>
        </p:spPr>
        <p:txBody>
          <a:bodyPr vert="horz"/>
          <a:lstStyle>
            <a:lvl1pPr marL="0" indent="0">
              <a:buFontTx/>
              <a:buNone/>
              <a:defRPr sz="2400" b="1" spc="50">
                <a:solidFill>
                  <a:schemeClr val="accent3"/>
                </a:solidFill>
              </a:defRPr>
            </a:lvl1pPr>
            <a:lvl2pPr marL="457200" indent="0">
              <a:buFontTx/>
              <a:buNone/>
              <a:defRPr sz="2400" b="1"/>
            </a:lvl2pPr>
            <a:lvl3pPr marL="914400" indent="0">
              <a:buFontTx/>
              <a:buNone/>
              <a:defRPr sz="2400" b="1"/>
            </a:lvl3pPr>
            <a:lvl4pPr marL="1371600" indent="0">
              <a:buFontTx/>
              <a:buNone/>
              <a:defRPr sz="2400" b="1"/>
            </a:lvl4pPr>
            <a:lvl5pPr marL="1828800" indent="0">
              <a:buFontTx/>
              <a:buNone/>
              <a:defRPr sz="2400" b="1"/>
            </a:lvl5pPr>
          </a:lstStyle>
          <a:p>
            <a:pPr lvl="0"/>
            <a:r>
              <a:rPr lang="de-CH" dirty="0" err="1"/>
              <a:t>gadgf</a:t>
            </a:r>
            <a:endParaRPr lang="de-DE" dirty="0"/>
          </a:p>
        </p:txBody>
      </p:sp>
      <p:grpSp>
        <p:nvGrpSpPr>
          <p:cNvPr id="11" name="Gruppieren 10">
            <a:extLst>
              <a:ext uri="{FF2B5EF4-FFF2-40B4-BE49-F238E27FC236}">
                <a16:creationId xmlns:a16="http://schemas.microsoft.com/office/drawing/2014/main" id="{EAE92AB8-6111-FF4E-9CC2-F268044D5D46}"/>
              </a:ext>
            </a:extLst>
          </p:cNvPr>
          <p:cNvGrpSpPr/>
          <p:nvPr userDrawn="1"/>
        </p:nvGrpSpPr>
        <p:grpSpPr>
          <a:xfrm>
            <a:off x="312291" y="0"/>
            <a:ext cx="8831709" cy="938892"/>
            <a:chOff x="312291" y="0"/>
            <a:chExt cx="8831709" cy="938892"/>
          </a:xfrm>
        </p:grpSpPr>
        <p:pic>
          <p:nvPicPr>
            <p:cNvPr id="12" name="Grafik 11">
              <a:extLst>
                <a:ext uri="{FF2B5EF4-FFF2-40B4-BE49-F238E27FC236}">
                  <a16:creationId xmlns:a16="http://schemas.microsoft.com/office/drawing/2014/main" id="{06CD4204-5C8A-7F40-ACB6-5C6911BED12A}"/>
                </a:ext>
              </a:extLst>
            </p:cNvPr>
            <p:cNvPicPr>
              <a:picLocks noChangeAspect="1"/>
            </p:cNvPicPr>
            <p:nvPr userDrawn="1"/>
          </p:nvPicPr>
          <p:blipFill>
            <a:blip r:embed="rId2"/>
            <a:stretch>
              <a:fillRect/>
            </a:stretch>
          </p:blipFill>
          <p:spPr>
            <a:xfrm>
              <a:off x="545815" y="290989"/>
              <a:ext cx="2334320" cy="337863"/>
            </a:xfrm>
            <a:prstGeom prst="rect">
              <a:avLst/>
            </a:prstGeom>
            <a:noFill/>
          </p:spPr>
        </p:pic>
        <p:cxnSp>
          <p:nvCxnSpPr>
            <p:cNvPr id="14" name="Gerade Verbindung 13">
              <a:extLst>
                <a:ext uri="{FF2B5EF4-FFF2-40B4-BE49-F238E27FC236}">
                  <a16:creationId xmlns:a16="http://schemas.microsoft.com/office/drawing/2014/main" id="{EA7B201E-DCA9-D344-B72E-F5EFBB08C1B4}"/>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7" name="Gerade Verbindung 16">
              <a:extLst>
                <a:ext uri="{FF2B5EF4-FFF2-40B4-BE49-F238E27FC236}">
                  <a16:creationId xmlns:a16="http://schemas.microsoft.com/office/drawing/2014/main" id="{1E41B01E-E8A2-7C43-9FD5-E2CF1E13F29D}"/>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Gerade Verbindung 17">
              <a:extLst>
                <a:ext uri="{FF2B5EF4-FFF2-40B4-BE49-F238E27FC236}">
                  <a16:creationId xmlns:a16="http://schemas.microsoft.com/office/drawing/2014/main" id="{17080DDD-F28E-2043-914F-680238CC78DB}"/>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Gerade Verbindung 18">
              <a:extLst>
                <a:ext uri="{FF2B5EF4-FFF2-40B4-BE49-F238E27FC236}">
                  <a16:creationId xmlns:a16="http://schemas.microsoft.com/office/drawing/2014/main" id="{16283B36-607E-F745-8A33-C5870E5D284E}"/>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397901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spaltiger Text_16pt OH">
    <p:spTree>
      <p:nvGrpSpPr>
        <p:cNvPr id="1" name=""/>
        <p:cNvGrpSpPr/>
        <p:nvPr/>
      </p:nvGrpSpPr>
      <p:grpSpPr>
        <a:xfrm>
          <a:off x="0" y="0"/>
          <a:ext cx="0" cy="0"/>
          <a:chOff x="0" y="0"/>
          <a:chExt cx="0" cy="0"/>
        </a:xfrm>
      </p:grpSpPr>
      <p:sp>
        <p:nvSpPr>
          <p:cNvPr id="11" name="Textplatzhalter 10"/>
          <p:cNvSpPr>
            <a:spLocks noGrp="1"/>
          </p:cNvSpPr>
          <p:nvPr>
            <p:ph type="body" sz="quarter" idx="10" hasCustomPrompt="1"/>
          </p:nvPr>
        </p:nvSpPr>
        <p:spPr>
          <a:xfrm>
            <a:off x="438150" y="1452822"/>
            <a:ext cx="8281988" cy="544965"/>
          </a:xfrm>
          <a:prstGeom prst="rect">
            <a:avLst/>
          </a:prstGeom>
          <a:noFill/>
          <a:ln>
            <a:noFill/>
          </a:ln>
        </p:spPr>
        <p:txBody>
          <a:bodyPr>
            <a:noAutofit/>
          </a:bodyPr>
          <a:lstStyle>
            <a:lvl1pPr marL="0" indent="0" algn="l">
              <a:buFontTx/>
              <a:buNone/>
              <a:defRPr sz="2400" b="1" spc="50">
                <a:solidFill>
                  <a:schemeClr val="accent3"/>
                </a:solidFill>
              </a:defRPr>
            </a:lvl1pPr>
            <a:lvl2pPr>
              <a:defRPr sz="2400" b="1"/>
            </a:lvl2pPr>
            <a:lvl3pPr>
              <a:defRPr sz="2400" b="1"/>
            </a:lvl3pPr>
            <a:lvl4pPr>
              <a:defRPr sz="2400" b="1"/>
            </a:lvl4pPr>
            <a:lvl5pPr>
              <a:defRPr sz="2400" b="1"/>
            </a:lvl5pPr>
          </a:lstStyle>
          <a:p>
            <a:pPr lvl="0"/>
            <a:r>
              <a:rPr lang="de-DE" dirty="0"/>
              <a:t>Titel</a:t>
            </a:r>
          </a:p>
        </p:txBody>
      </p:sp>
      <p:sp>
        <p:nvSpPr>
          <p:cNvPr id="13" name="Textplatzhalter 12"/>
          <p:cNvSpPr>
            <a:spLocks noGrp="1"/>
          </p:cNvSpPr>
          <p:nvPr>
            <p:ph type="body" sz="quarter" idx="11" hasCustomPrompt="1"/>
          </p:nvPr>
        </p:nvSpPr>
        <p:spPr>
          <a:xfrm>
            <a:off x="438150" y="2403646"/>
            <a:ext cx="8281988" cy="535680"/>
          </a:xfrm>
          <a:prstGeom prst="rect">
            <a:avLst/>
          </a:prstGeom>
        </p:spPr>
        <p:txBody>
          <a:bodyPr>
            <a:normAutofit/>
          </a:bodyPr>
          <a:lstStyle>
            <a:lvl1pPr marL="0" indent="0" algn="l">
              <a:buFontTx/>
              <a:buNone/>
              <a:defRPr sz="1400" b="1" spc="50">
                <a:solidFill>
                  <a:schemeClr val="accent3"/>
                </a:solidFill>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de-CH" dirty="0"/>
              <a:t>Untertitel</a:t>
            </a:r>
            <a:endParaRPr lang="de-DE" dirty="0"/>
          </a:p>
        </p:txBody>
      </p:sp>
      <p:sp>
        <p:nvSpPr>
          <p:cNvPr id="6" name="Textplatzhalter 14"/>
          <p:cNvSpPr>
            <a:spLocks noGrp="1"/>
          </p:cNvSpPr>
          <p:nvPr>
            <p:ph type="body" sz="quarter" idx="12" hasCustomPrompt="1"/>
          </p:nvPr>
        </p:nvSpPr>
        <p:spPr>
          <a:xfrm>
            <a:off x="438150" y="2939325"/>
            <a:ext cx="8281988" cy="3527819"/>
          </a:xfrm>
          <a:prstGeom prst="rect">
            <a:avLst/>
          </a:prstGeom>
        </p:spPr>
        <p:txBody>
          <a:bodyPr>
            <a:normAutofit/>
          </a:bodyPr>
          <a:lstStyle>
            <a:lvl1pPr marL="0" indent="0" algn="l">
              <a:buFontTx/>
              <a:buNone/>
              <a:defRPr sz="1600" spc="50">
                <a:solidFill>
                  <a:schemeClr val="accent3"/>
                </a:solidFill>
              </a:defRPr>
            </a:lvl1pPr>
            <a:lvl2pPr marL="457200" indent="0" algn="l">
              <a:buFontTx/>
              <a:buNone/>
              <a:defRPr sz="1200">
                <a:solidFill>
                  <a:schemeClr val="accent3"/>
                </a:solidFill>
              </a:defRPr>
            </a:lvl2pPr>
            <a:lvl3pPr marL="914400" indent="0" algn="l">
              <a:buFontTx/>
              <a:buNone/>
              <a:defRPr sz="1200">
                <a:solidFill>
                  <a:schemeClr val="accent3"/>
                </a:solidFill>
              </a:defRPr>
            </a:lvl3pPr>
            <a:lvl4pPr marL="1371600" indent="0" algn="l">
              <a:buFontTx/>
              <a:buNone/>
              <a:defRPr sz="1200">
                <a:solidFill>
                  <a:schemeClr val="accent3"/>
                </a:solidFill>
              </a:defRPr>
            </a:lvl4pPr>
            <a:lvl5pPr marL="1828800" indent="0" algn="l">
              <a:buFontTx/>
              <a:buNone/>
              <a:defRPr sz="1200">
                <a:solidFill>
                  <a:schemeClr val="accent3"/>
                </a:solidFill>
              </a:defRPr>
            </a:lvl5pPr>
          </a:lstStyle>
          <a:p>
            <a:pPr lvl="0"/>
            <a:r>
              <a:rPr lang="de-CH" dirty="0"/>
              <a:t>Lauftext</a:t>
            </a:r>
            <a:endParaRPr lang="de-DE" dirty="0"/>
          </a:p>
        </p:txBody>
      </p:sp>
      <p:grpSp>
        <p:nvGrpSpPr>
          <p:cNvPr id="19" name="Gruppieren 18">
            <a:extLst>
              <a:ext uri="{FF2B5EF4-FFF2-40B4-BE49-F238E27FC236}">
                <a16:creationId xmlns:a16="http://schemas.microsoft.com/office/drawing/2014/main" id="{1997B72F-0CA9-CC44-BA58-1DAECA01784D}"/>
              </a:ext>
            </a:extLst>
          </p:cNvPr>
          <p:cNvGrpSpPr/>
          <p:nvPr userDrawn="1"/>
        </p:nvGrpSpPr>
        <p:grpSpPr>
          <a:xfrm>
            <a:off x="312291" y="0"/>
            <a:ext cx="8831709" cy="938892"/>
            <a:chOff x="312291" y="0"/>
            <a:chExt cx="8831709" cy="938892"/>
          </a:xfrm>
        </p:grpSpPr>
        <p:pic>
          <p:nvPicPr>
            <p:cNvPr id="20" name="Grafik 19">
              <a:extLst>
                <a:ext uri="{FF2B5EF4-FFF2-40B4-BE49-F238E27FC236}">
                  <a16:creationId xmlns:a16="http://schemas.microsoft.com/office/drawing/2014/main" id="{7BD65E4C-B1EC-1644-8CCE-C192130E6AF8}"/>
                </a:ext>
              </a:extLst>
            </p:cNvPr>
            <p:cNvPicPr>
              <a:picLocks noChangeAspect="1"/>
            </p:cNvPicPr>
            <p:nvPr userDrawn="1"/>
          </p:nvPicPr>
          <p:blipFill>
            <a:blip r:embed="rId2"/>
            <a:stretch>
              <a:fillRect/>
            </a:stretch>
          </p:blipFill>
          <p:spPr>
            <a:xfrm>
              <a:off x="545815" y="290989"/>
              <a:ext cx="2334320" cy="337863"/>
            </a:xfrm>
            <a:prstGeom prst="rect">
              <a:avLst/>
            </a:prstGeom>
            <a:noFill/>
          </p:spPr>
        </p:pic>
        <p:cxnSp>
          <p:nvCxnSpPr>
            <p:cNvPr id="21" name="Gerade Verbindung 20">
              <a:extLst>
                <a:ext uri="{FF2B5EF4-FFF2-40B4-BE49-F238E27FC236}">
                  <a16:creationId xmlns:a16="http://schemas.microsoft.com/office/drawing/2014/main" id="{F412818A-CBA4-1846-A22D-2ACD9D603FDD}"/>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2" name="Gerade Verbindung 21">
              <a:extLst>
                <a:ext uri="{FF2B5EF4-FFF2-40B4-BE49-F238E27FC236}">
                  <a16:creationId xmlns:a16="http://schemas.microsoft.com/office/drawing/2014/main" id="{D231D1D5-36ED-2B45-9B04-ACA6D22EF70E}"/>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3" name="Gerade Verbindung 22">
              <a:extLst>
                <a:ext uri="{FF2B5EF4-FFF2-40B4-BE49-F238E27FC236}">
                  <a16:creationId xmlns:a16="http://schemas.microsoft.com/office/drawing/2014/main" id="{62AF1B8A-6B78-D44E-9CCB-494D8114F79B}"/>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4" name="Gerade Verbindung 23">
              <a:extLst>
                <a:ext uri="{FF2B5EF4-FFF2-40B4-BE49-F238E27FC236}">
                  <a16:creationId xmlns:a16="http://schemas.microsoft.com/office/drawing/2014/main" id="{C23B9AAC-469F-994F-921C-071DD3D1EBF7}"/>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966847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spaltiger Text OH">
    <p:spTree>
      <p:nvGrpSpPr>
        <p:cNvPr id="1" name=""/>
        <p:cNvGrpSpPr/>
        <p:nvPr/>
      </p:nvGrpSpPr>
      <p:grpSpPr>
        <a:xfrm>
          <a:off x="0" y="0"/>
          <a:ext cx="0" cy="0"/>
          <a:chOff x="0" y="0"/>
          <a:chExt cx="0" cy="0"/>
        </a:xfrm>
      </p:grpSpPr>
      <p:sp>
        <p:nvSpPr>
          <p:cNvPr id="11" name="Textplatzhalter 10"/>
          <p:cNvSpPr>
            <a:spLocks noGrp="1"/>
          </p:cNvSpPr>
          <p:nvPr>
            <p:ph type="body" sz="quarter" idx="10" hasCustomPrompt="1"/>
          </p:nvPr>
        </p:nvSpPr>
        <p:spPr>
          <a:xfrm>
            <a:off x="438150" y="1452822"/>
            <a:ext cx="8281988" cy="544965"/>
          </a:xfrm>
          <a:prstGeom prst="rect">
            <a:avLst/>
          </a:prstGeom>
          <a:noFill/>
          <a:ln>
            <a:noFill/>
          </a:ln>
        </p:spPr>
        <p:txBody>
          <a:bodyPr>
            <a:noAutofit/>
          </a:bodyPr>
          <a:lstStyle>
            <a:lvl1pPr marL="0" indent="0" algn="l">
              <a:buFontTx/>
              <a:buNone/>
              <a:defRPr sz="2400" b="1" spc="50">
                <a:solidFill>
                  <a:schemeClr val="accent3"/>
                </a:solidFill>
              </a:defRPr>
            </a:lvl1pPr>
            <a:lvl2pPr>
              <a:defRPr sz="2400" b="1"/>
            </a:lvl2pPr>
            <a:lvl3pPr>
              <a:defRPr sz="2400" b="1"/>
            </a:lvl3pPr>
            <a:lvl4pPr>
              <a:defRPr sz="2400" b="1"/>
            </a:lvl4pPr>
            <a:lvl5pPr>
              <a:defRPr sz="2400" b="1"/>
            </a:lvl5pPr>
          </a:lstStyle>
          <a:p>
            <a:pPr lvl="0"/>
            <a:r>
              <a:rPr lang="de-DE" dirty="0"/>
              <a:t>Titel</a:t>
            </a:r>
          </a:p>
        </p:txBody>
      </p:sp>
      <p:sp>
        <p:nvSpPr>
          <p:cNvPr id="13" name="Textplatzhalter 12"/>
          <p:cNvSpPr>
            <a:spLocks noGrp="1"/>
          </p:cNvSpPr>
          <p:nvPr>
            <p:ph type="body" sz="quarter" idx="11" hasCustomPrompt="1"/>
          </p:nvPr>
        </p:nvSpPr>
        <p:spPr>
          <a:xfrm>
            <a:off x="438150" y="2403646"/>
            <a:ext cx="8281988" cy="3999466"/>
          </a:xfrm>
          <a:prstGeom prst="rect">
            <a:avLst/>
          </a:prstGeom>
        </p:spPr>
        <p:txBody>
          <a:bodyPr>
            <a:normAutofit/>
          </a:bodyPr>
          <a:lstStyle>
            <a:lvl1pPr marL="0" indent="0" algn="l">
              <a:buFontTx/>
              <a:buNone/>
              <a:defRPr sz="1400" b="1" spc="50">
                <a:solidFill>
                  <a:schemeClr val="accent3"/>
                </a:solidFill>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de-CH" dirty="0"/>
              <a:t>Untertitel</a:t>
            </a:r>
            <a:endParaRPr lang="de-DE" dirty="0"/>
          </a:p>
        </p:txBody>
      </p:sp>
      <p:grpSp>
        <p:nvGrpSpPr>
          <p:cNvPr id="10" name="Gruppieren 9">
            <a:extLst>
              <a:ext uri="{FF2B5EF4-FFF2-40B4-BE49-F238E27FC236}">
                <a16:creationId xmlns:a16="http://schemas.microsoft.com/office/drawing/2014/main" id="{AD012972-B280-764E-A3A2-3BE17E9BE1B3}"/>
              </a:ext>
            </a:extLst>
          </p:cNvPr>
          <p:cNvGrpSpPr/>
          <p:nvPr userDrawn="1"/>
        </p:nvGrpSpPr>
        <p:grpSpPr>
          <a:xfrm>
            <a:off x="312291" y="0"/>
            <a:ext cx="8831709" cy="938892"/>
            <a:chOff x="312291" y="0"/>
            <a:chExt cx="8831709" cy="938892"/>
          </a:xfrm>
        </p:grpSpPr>
        <p:pic>
          <p:nvPicPr>
            <p:cNvPr id="12" name="Grafik 11">
              <a:extLst>
                <a:ext uri="{FF2B5EF4-FFF2-40B4-BE49-F238E27FC236}">
                  <a16:creationId xmlns:a16="http://schemas.microsoft.com/office/drawing/2014/main" id="{28329653-45D9-6F46-A6CC-6C2556DF8C55}"/>
                </a:ext>
              </a:extLst>
            </p:cNvPr>
            <p:cNvPicPr>
              <a:picLocks noChangeAspect="1"/>
            </p:cNvPicPr>
            <p:nvPr userDrawn="1"/>
          </p:nvPicPr>
          <p:blipFill>
            <a:blip r:embed="rId2"/>
            <a:stretch>
              <a:fillRect/>
            </a:stretch>
          </p:blipFill>
          <p:spPr>
            <a:xfrm>
              <a:off x="545815" y="290989"/>
              <a:ext cx="2334320" cy="337863"/>
            </a:xfrm>
            <a:prstGeom prst="rect">
              <a:avLst/>
            </a:prstGeom>
            <a:noFill/>
          </p:spPr>
        </p:pic>
        <p:cxnSp>
          <p:nvCxnSpPr>
            <p:cNvPr id="14" name="Gerade Verbindung 13">
              <a:extLst>
                <a:ext uri="{FF2B5EF4-FFF2-40B4-BE49-F238E27FC236}">
                  <a16:creationId xmlns:a16="http://schemas.microsoft.com/office/drawing/2014/main" id="{FB2D4BB3-9320-0C4C-8DBF-D7E5AEBEA0F5}"/>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5" name="Gerade Verbindung 14">
              <a:extLst>
                <a:ext uri="{FF2B5EF4-FFF2-40B4-BE49-F238E27FC236}">
                  <a16:creationId xmlns:a16="http://schemas.microsoft.com/office/drawing/2014/main" id="{8701FA56-BBCC-A14F-949C-2046D2980CED}"/>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Gerade Verbindung 17">
              <a:extLst>
                <a:ext uri="{FF2B5EF4-FFF2-40B4-BE49-F238E27FC236}">
                  <a16:creationId xmlns:a16="http://schemas.microsoft.com/office/drawing/2014/main" id="{F7B5BA53-4AFE-E24D-A071-FCB12271C723}"/>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Gerade Verbindung 18">
              <a:extLst>
                <a:ext uri="{FF2B5EF4-FFF2-40B4-BE49-F238E27FC236}">
                  <a16:creationId xmlns:a16="http://schemas.microsoft.com/office/drawing/2014/main" id="{0DAB1D16-3D25-5D46-B0EE-3AB34B1A0DB8}"/>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332975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spaltigAuflistung16pt">
    <p:spTree>
      <p:nvGrpSpPr>
        <p:cNvPr id="1" name=""/>
        <p:cNvGrpSpPr/>
        <p:nvPr/>
      </p:nvGrpSpPr>
      <p:grpSpPr>
        <a:xfrm>
          <a:off x="0" y="0"/>
          <a:ext cx="0" cy="0"/>
          <a:chOff x="0" y="0"/>
          <a:chExt cx="0" cy="0"/>
        </a:xfrm>
      </p:grpSpPr>
      <p:sp>
        <p:nvSpPr>
          <p:cNvPr id="4" name="Textplatzhalter 10"/>
          <p:cNvSpPr>
            <a:spLocks noGrp="1"/>
          </p:cNvSpPr>
          <p:nvPr>
            <p:ph type="body" sz="quarter" idx="10" hasCustomPrompt="1"/>
          </p:nvPr>
        </p:nvSpPr>
        <p:spPr>
          <a:xfrm>
            <a:off x="438150" y="1452822"/>
            <a:ext cx="8281988" cy="544965"/>
          </a:xfrm>
          <a:prstGeom prst="rect">
            <a:avLst/>
          </a:prstGeom>
          <a:noFill/>
          <a:ln>
            <a:noFill/>
          </a:ln>
        </p:spPr>
        <p:txBody>
          <a:bodyPr>
            <a:noAutofit/>
          </a:bodyPr>
          <a:lstStyle>
            <a:lvl1pPr marL="0" indent="0" algn="l">
              <a:buFontTx/>
              <a:buNone/>
              <a:defRPr sz="2400" b="1" spc="50">
                <a:solidFill>
                  <a:schemeClr val="accent3"/>
                </a:solidFill>
              </a:defRPr>
            </a:lvl1pPr>
            <a:lvl2pPr>
              <a:defRPr sz="2400" b="1"/>
            </a:lvl2pPr>
            <a:lvl3pPr>
              <a:defRPr sz="2400" b="1"/>
            </a:lvl3pPr>
            <a:lvl4pPr>
              <a:defRPr sz="2400" b="1"/>
            </a:lvl4pPr>
            <a:lvl5pPr>
              <a:defRPr sz="2400" b="1"/>
            </a:lvl5pPr>
          </a:lstStyle>
          <a:p>
            <a:pPr lvl="0"/>
            <a:r>
              <a:rPr lang="de-DE" dirty="0"/>
              <a:t>Titel</a:t>
            </a:r>
          </a:p>
        </p:txBody>
      </p:sp>
      <p:sp>
        <p:nvSpPr>
          <p:cNvPr id="5" name="Textplatzhalter 12"/>
          <p:cNvSpPr>
            <a:spLocks noGrp="1"/>
          </p:cNvSpPr>
          <p:nvPr>
            <p:ph type="body" sz="quarter" idx="11" hasCustomPrompt="1"/>
          </p:nvPr>
        </p:nvSpPr>
        <p:spPr>
          <a:xfrm>
            <a:off x="438150" y="2403646"/>
            <a:ext cx="8281988" cy="3999466"/>
          </a:xfrm>
          <a:prstGeom prst="rect">
            <a:avLst/>
          </a:prstGeom>
        </p:spPr>
        <p:txBody>
          <a:bodyPr>
            <a:normAutofit/>
          </a:bodyPr>
          <a:lstStyle>
            <a:lvl1pPr marL="285750" indent="-285750" algn="l">
              <a:lnSpc>
                <a:spcPct val="120000"/>
              </a:lnSpc>
              <a:buFont typeface="Symbol" charset="2"/>
              <a:buChar char="-"/>
              <a:defRPr sz="1600" b="0" spc="50">
                <a:solidFill>
                  <a:schemeClr val="accent3"/>
                </a:solidFill>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de-CH" dirty="0"/>
              <a:t>Text</a:t>
            </a:r>
            <a:endParaRPr lang="de-DE" dirty="0"/>
          </a:p>
        </p:txBody>
      </p:sp>
      <p:grpSp>
        <p:nvGrpSpPr>
          <p:cNvPr id="10" name="Gruppieren 9">
            <a:extLst>
              <a:ext uri="{FF2B5EF4-FFF2-40B4-BE49-F238E27FC236}">
                <a16:creationId xmlns:a16="http://schemas.microsoft.com/office/drawing/2014/main" id="{39FA6C75-C16D-2848-A856-7E0B2C4FF008}"/>
              </a:ext>
            </a:extLst>
          </p:cNvPr>
          <p:cNvGrpSpPr/>
          <p:nvPr userDrawn="1"/>
        </p:nvGrpSpPr>
        <p:grpSpPr>
          <a:xfrm>
            <a:off x="312291" y="0"/>
            <a:ext cx="8831709" cy="938892"/>
            <a:chOff x="312291" y="0"/>
            <a:chExt cx="8831709" cy="938892"/>
          </a:xfrm>
        </p:grpSpPr>
        <p:pic>
          <p:nvPicPr>
            <p:cNvPr id="11" name="Grafik 10">
              <a:extLst>
                <a:ext uri="{FF2B5EF4-FFF2-40B4-BE49-F238E27FC236}">
                  <a16:creationId xmlns:a16="http://schemas.microsoft.com/office/drawing/2014/main" id="{6C7E22EC-8587-C446-B4F0-F0C0A09AD1ED}"/>
                </a:ext>
              </a:extLst>
            </p:cNvPr>
            <p:cNvPicPr>
              <a:picLocks noChangeAspect="1"/>
            </p:cNvPicPr>
            <p:nvPr userDrawn="1"/>
          </p:nvPicPr>
          <p:blipFill>
            <a:blip r:embed="rId2"/>
            <a:stretch>
              <a:fillRect/>
            </a:stretch>
          </p:blipFill>
          <p:spPr>
            <a:xfrm>
              <a:off x="545815" y="290989"/>
              <a:ext cx="2334320" cy="337863"/>
            </a:xfrm>
            <a:prstGeom prst="rect">
              <a:avLst/>
            </a:prstGeom>
            <a:noFill/>
          </p:spPr>
        </p:pic>
        <p:cxnSp>
          <p:nvCxnSpPr>
            <p:cNvPr id="12" name="Gerade Verbindung 11">
              <a:extLst>
                <a:ext uri="{FF2B5EF4-FFF2-40B4-BE49-F238E27FC236}">
                  <a16:creationId xmlns:a16="http://schemas.microsoft.com/office/drawing/2014/main" id="{0C9CBEED-CA7A-5241-B175-9CD22966E96A}"/>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Gerade Verbindung 12">
              <a:extLst>
                <a:ext uri="{FF2B5EF4-FFF2-40B4-BE49-F238E27FC236}">
                  <a16:creationId xmlns:a16="http://schemas.microsoft.com/office/drawing/2014/main" id="{F8C3B5A6-AEDE-7E4E-9906-4CF055F89548}"/>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Gerade Verbindung 15">
              <a:extLst>
                <a:ext uri="{FF2B5EF4-FFF2-40B4-BE49-F238E27FC236}">
                  <a16:creationId xmlns:a16="http://schemas.microsoft.com/office/drawing/2014/main" id="{FA15B153-3098-764F-B1C0-5824804AF4F9}"/>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7" name="Gerade Verbindung 16">
              <a:extLst>
                <a:ext uri="{FF2B5EF4-FFF2-40B4-BE49-F238E27FC236}">
                  <a16:creationId xmlns:a16="http://schemas.microsoft.com/office/drawing/2014/main" id="{D7E9BB29-2A3E-8348-8417-62A8BDBEF589}"/>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795671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spalten_Text_Bild">
    <p:spTree>
      <p:nvGrpSpPr>
        <p:cNvPr id="1" name=""/>
        <p:cNvGrpSpPr/>
        <p:nvPr/>
      </p:nvGrpSpPr>
      <p:grpSpPr>
        <a:xfrm>
          <a:off x="0" y="0"/>
          <a:ext cx="0" cy="0"/>
          <a:chOff x="0" y="0"/>
          <a:chExt cx="0" cy="0"/>
        </a:xfrm>
      </p:grpSpPr>
      <p:sp>
        <p:nvSpPr>
          <p:cNvPr id="4" name="Textplatzhalter 10"/>
          <p:cNvSpPr>
            <a:spLocks noGrp="1"/>
          </p:cNvSpPr>
          <p:nvPr>
            <p:ph type="body" sz="quarter" idx="10" hasCustomPrompt="1"/>
          </p:nvPr>
        </p:nvSpPr>
        <p:spPr>
          <a:xfrm>
            <a:off x="438150" y="1452822"/>
            <a:ext cx="8281988" cy="544965"/>
          </a:xfrm>
          <a:prstGeom prst="rect">
            <a:avLst/>
          </a:prstGeom>
          <a:noFill/>
          <a:ln>
            <a:noFill/>
          </a:ln>
        </p:spPr>
        <p:txBody>
          <a:bodyPr>
            <a:noAutofit/>
          </a:bodyPr>
          <a:lstStyle>
            <a:lvl1pPr marL="0" indent="0" algn="l">
              <a:buFontTx/>
              <a:buNone/>
              <a:defRPr sz="2400" b="1" spc="50">
                <a:solidFill>
                  <a:schemeClr val="accent3"/>
                </a:solidFill>
              </a:defRPr>
            </a:lvl1pPr>
            <a:lvl2pPr>
              <a:defRPr sz="2400" b="1"/>
            </a:lvl2pPr>
            <a:lvl3pPr>
              <a:defRPr sz="2400" b="1"/>
            </a:lvl3pPr>
            <a:lvl4pPr>
              <a:defRPr sz="2400" b="1"/>
            </a:lvl4pPr>
            <a:lvl5pPr>
              <a:defRPr sz="2400" b="1"/>
            </a:lvl5pPr>
          </a:lstStyle>
          <a:p>
            <a:pPr lvl="0"/>
            <a:r>
              <a:rPr lang="de-DE" dirty="0"/>
              <a:t>Titel</a:t>
            </a:r>
          </a:p>
        </p:txBody>
      </p:sp>
      <p:sp>
        <p:nvSpPr>
          <p:cNvPr id="5" name="Textplatzhalter 12"/>
          <p:cNvSpPr>
            <a:spLocks noGrp="1"/>
          </p:cNvSpPr>
          <p:nvPr>
            <p:ph type="body" sz="quarter" idx="11" hasCustomPrompt="1"/>
          </p:nvPr>
        </p:nvSpPr>
        <p:spPr>
          <a:xfrm>
            <a:off x="438150" y="2403646"/>
            <a:ext cx="3803650" cy="3999466"/>
          </a:xfrm>
          <a:prstGeom prst="rect">
            <a:avLst/>
          </a:prstGeom>
        </p:spPr>
        <p:txBody>
          <a:bodyPr>
            <a:normAutofit/>
          </a:bodyPr>
          <a:lstStyle>
            <a:lvl1pPr marL="285750" indent="-285750" algn="l">
              <a:lnSpc>
                <a:spcPct val="120000"/>
              </a:lnSpc>
              <a:buFont typeface="Symbol" charset="2"/>
              <a:buChar char="-"/>
              <a:defRPr sz="1600" b="0" spc="50">
                <a:solidFill>
                  <a:schemeClr val="accent3"/>
                </a:solidFill>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de-CH" dirty="0"/>
              <a:t>Text</a:t>
            </a:r>
            <a:endParaRPr lang="de-DE" dirty="0"/>
          </a:p>
        </p:txBody>
      </p:sp>
      <p:sp>
        <p:nvSpPr>
          <p:cNvPr id="6" name="Bildplatzhalter 5"/>
          <p:cNvSpPr>
            <a:spLocks noGrp="1"/>
          </p:cNvSpPr>
          <p:nvPr>
            <p:ph type="pic" sz="quarter" idx="12"/>
          </p:nvPr>
        </p:nvSpPr>
        <p:spPr>
          <a:xfrm>
            <a:off x="4648200" y="2403475"/>
            <a:ext cx="4071938" cy="3998913"/>
          </a:xfrm>
          <a:prstGeom prst="rect">
            <a:avLst/>
          </a:prstGeom>
        </p:spPr>
        <p:txBody>
          <a:bodyPr vert="horz"/>
          <a:lstStyle/>
          <a:p>
            <a:r>
              <a:rPr lang="de-DE"/>
              <a:t>Bild durch Klicken auf Symbol hinzufügen</a:t>
            </a:r>
          </a:p>
        </p:txBody>
      </p:sp>
      <p:grpSp>
        <p:nvGrpSpPr>
          <p:cNvPr id="11" name="Gruppieren 10">
            <a:extLst>
              <a:ext uri="{FF2B5EF4-FFF2-40B4-BE49-F238E27FC236}">
                <a16:creationId xmlns:a16="http://schemas.microsoft.com/office/drawing/2014/main" id="{FD6A267B-3424-E740-B779-F2DAB9B6CEE2}"/>
              </a:ext>
            </a:extLst>
          </p:cNvPr>
          <p:cNvGrpSpPr/>
          <p:nvPr userDrawn="1"/>
        </p:nvGrpSpPr>
        <p:grpSpPr>
          <a:xfrm>
            <a:off x="312291" y="0"/>
            <a:ext cx="8831709" cy="938892"/>
            <a:chOff x="312291" y="0"/>
            <a:chExt cx="8831709" cy="938892"/>
          </a:xfrm>
        </p:grpSpPr>
        <p:pic>
          <p:nvPicPr>
            <p:cNvPr id="12" name="Grafik 11">
              <a:extLst>
                <a:ext uri="{FF2B5EF4-FFF2-40B4-BE49-F238E27FC236}">
                  <a16:creationId xmlns:a16="http://schemas.microsoft.com/office/drawing/2014/main" id="{B99F6687-97BA-134E-A9D4-DE5B0C16BFE0}"/>
                </a:ext>
              </a:extLst>
            </p:cNvPr>
            <p:cNvPicPr>
              <a:picLocks noChangeAspect="1"/>
            </p:cNvPicPr>
            <p:nvPr userDrawn="1"/>
          </p:nvPicPr>
          <p:blipFill>
            <a:blip r:embed="rId2"/>
            <a:stretch>
              <a:fillRect/>
            </a:stretch>
          </p:blipFill>
          <p:spPr>
            <a:xfrm>
              <a:off x="545815" y="290989"/>
              <a:ext cx="2334320" cy="337863"/>
            </a:xfrm>
            <a:prstGeom prst="rect">
              <a:avLst/>
            </a:prstGeom>
            <a:noFill/>
          </p:spPr>
        </p:pic>
        <p:cxnSp>
          <p:nvCxnSpPr>
            <p:cNvPr id="13" name="Gerade Verbindung 12">
              <a:extLst>
                <a:ext uri="{FF2B5EF4-FFF2-40B4-BE49-F238E27FC236}">
                  <a16:creationId xmlns:a16="http://schemas.microsoft.com/office/drawing/2014/main" id="{6437E158-8DB3-1047-96B1-76B7AC06E72D}"/>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 name="Gerade Verbindung 13">
              <a:extLst>
                <a:ext uri="{FF2B5EF4-FFF2-40B4-BE49-F238E27FC236}">
                  <a16:creationId xmlns:a16="http://schemas.microsoft.com/office/drawing/2014/main" id="{BEB2637D-3D15-E84F-ACB1-477C66ABE754}"/>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7" name="Gerade Verbindung 16">
              <a:extLst>
                <a:ext uri="{FF2B5EF4-FFF2-40B4-BE49-F238E27FC236}">
                  <a16:creationId xmlns:a16="http://schemas.microsoft.com/office/drawing/2014/main" id="{32739F94-ED24-B542-AB48-514C35C846C0}"/>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Gerade Verbindung 17">
              <a:extLst>
                <a:ext uri="{FF2B5EF4-FFF2-40B4-BE49-F238E27FC236}">
                  <a16:creationId xmlns:a16="http://schemas.microsoft.com/office/drawing/2014/main" id="{B6175B32-3458-F840-8D39-886658BC70E8}"/>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85814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1 Bild">
    <p:spTree>
      <p:nvGrpSpPr>
        <p:cNvPr id="1" name=""/>
        <p:cNvGrpSpPr/>
        <p:nvPr/>
      </p:nvGrpSpPr>
      <p:grpSpPr>
        <a:xfrm>
          <a:off x="0" y="0"/>
          <a:ext cx="0" cy="0"/>
          <a:chOff x="0" y="0"/>
          <a:chExt cx="0" cy="0"/>
        </a:xfrm>
      </p:grpSpPr>
      <p:sp>
        <p:nvSpPr>
          <p:cNvPr id="11" name="Textplatzhalter 23"/>
          <p:cNvSpPr>
            <a:spLocks noGrp="1"/>
          </p:cNvSpPr>
          <p:nvPr>
            <p:ph type="body" sz="quarter" idx="13" hasCustomPrompt="1"/>
          </p:nvPr>
        </p:nvSpPr>
        <p:spPr>
          <a:xfrm>
            <a:off x="438150" y="1440000"/>
            <a:ext cx="8281988" cy="501650"/>
          </a:xfrm>
          <a:prstGeom prst="rect">
            <a:avLst/>
          </a:prstGeom>
        </p:spPr>
        <p:txBody>
          <a:bodyPr vert="horz"/>
          <a:lstStyle>
            <a:lvl1pPr marL="0" indent="0">
              <a:buFontTx/>
              <a:buNone/>
              <a:defRPr sz="2400" b="1" spc="50">
                <a:solidFill>
                  <a:schemeClr val="accent3"/>
                </a:solidFill>
              </a:defRPr>
            </a:lvl1pPr>
            <a:lvl2pPr marL="457200" indent="0">
              <a:buFontTx/>
              <a:buNone/>
              <a:defRPr sz="2400" b="1"/>
            </a:lvl2pPr>
            <a:lvl3pPr marL="914400" indent="0">
              <a:buFontTx/>
              <a:buNone/>
              <a:defRPr sz="2400" b="1"/>
            </a:lvl3pPr>
            <a:lvl4pPr marL="1371600" indent="0">
              <a:buFontTx/>
              <a:buNone/>
              <a:defRPr sz="2400" b="1"/>
            </a:lvl4pPr>
            <a:lvl5pPr marL="1828800" indent="0">
              <a:buFontTx/>
              <a:buNone/>
              <a:defRPr sz="2400" b="1"/>
            </a:lvl5pPr>
          </a:lstStyle>
          <a:p>
            <a:pPr lvl="0"/>
            <a:r>
              <a:rPr lang="de-CH" dirty="0"/>
              <a:t>Titel</a:t>
            </a:r>
            <a:endParaRPr lang="de-DE" dirty="0"/>
          </a:p>
        </p:txBody>
      </p:sp>
      <p:sp>
        <p:nvSpPr>
          <p:cNvPr id="13" name="Bildplatzhalter 12"/>
          <p:cNvSpPr>
            <a:spLocks noGrp="1"/>
          </p:cNvSpPr>
          <p:nvPr>
            <p:ph type="pic" sz="quarter" idx="14"/>
          </p:nvPr>
        </p:nvSpPr>
        <p:spPr>
          <a:xfrm>
            <a:off x="438150" y="2133600"/>
            <a:ext cx="8281988" cy="4268788"/>
          </a:xfrm>
          <a:prstGeom prst="rect">
            <a:avLst/>
          </a:prstGeom>
        </p:spPr>
        <p:txBody>
          <a:bodyPr vert="horz"/>
          <a:lstStyle/>
          <a:p>
            <a:r>
              <a:rPr lang="de-DE"/>
              <a:t>Bild durch Klicken auf Symbol hinzufügen</a:t>
            </a:r>
          </a:p>
        </p:txBody>
      </p:sp>
      <p:grpSp>
        <p:nvGrpSpPr>
          <p:cNvPr id="10" name="Gruppieren 9">
            <a:extLst>
              <a:ext uri="{FF2B5EF4-FFF2-40B4-BE49-F238E27FC236}">
                <a16:creationId xmlns:a16="http://schemas.microsoft.com/office/drawing/2014/main" id="{64F3B762-CA85-C24D-8344-E9BC9084A1F9}"/>
              </a:ext>
            </a:extLst>
          </p:cNvPr>
          <p:cNvGrpSpPr/>
          <p:nvPr userDrawn="1"/>
        </p:nvGrpSpPr>
        <p:grpSpPr>
          <a:xfrm>
            <a:off x="312291" y="0"/>
            <a:ext cx="8831709" cy="938892"/>
            <a:chOff x="312291" y="0"/>
            <a:chExt cx="8831709" cy="938892"/>
          </a:xfrm>
        </p:grpSpPr>
        <p:pic>
          <p:nvPicPr>
            <p:cNvPr id="12" name="Grafik 11">
              <a:extLst>
                <a:ext uri="{FF2B5EF4-FFF2-40B4-BE49-F238E27FC236}">
                  <a16:creationId xmlns:a16="http://schemas.microsoft.com/office/drawing/2014/main" id="{2B53D648-7BA6-D145-B4E3-122521115ABA}"/>
                </a:ext>
              </a:extLst>
            </p:cNvPr>
            <p:cNvPicPr>
              <a:picLocks noChangeAspect="1"/>
            </p:cNvPicPr>
            <p:nvPr userDrawn="1"/>
          </p:nvPicPr>
          <p:blipFill>
            <a:blip r:embed="rId2"/>
            <a:stretch>
              <a:fillRect/>
            </a:stretch>
          </p:blipFill>
          <p:spPr>
            <a:xfrm>
              <a:off x="545815" y="290989"/>
              <a:ext cx="2334320" cy="337863"/>
            </a:xfrm>
            <a:prstGeom prst="rect">
              <a:avLst/>
            </a:prstGeom>
            <a:noFill/>
          </p:spPr>
        </p:pic>
        <p:cxnSp>
          <p:nvCxnSpPr>
            <p:cNvPr id="14" name="Gerade Verbindung 13">
              <a:extLst>
                <a:ext uri="{FF2B5EF4-FFF2-40B4-BE49-F238E27FC236}">
                  <a16:creationId xmlns:a16="http://schemas.microsoft.com/office/drawing/2014/main" id="{4BFF7F3E-DAB8-0B4E-9761-CF42513882A7}"/>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5" name="Gerade Verbindung 14">
              <a:extLst>
                <a:ext uri="{FF2B5EF4-FFF2-40B4-BE49-F238E27FC236}">
                  <a16:creationId xmlns:a16="http://schemas.microsoft.com/office/drawing/2014/main" id="{9FAA8E52-0F9C-4B4D-90CC-28F1A525502E}"/>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Gerade Verbindung 17">
              <a:extLst>
                <a:ext uri="{FF2B5EF4-FFF2-40B4-BE49-F238E27FC236}">
                  <a16:creationId xmlns:a16="http://schemas.microsoft.com/office/drawing/2014/main" id="{D3E09FA7-12BD-1C4F-B895-FE7EAB8787C8}"/>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Gerade Verbindung 18">
              <a:extLst>
                <a:ext uri="{FF2B5EF4-FFF2-40B4-BE49-F238E27FC236}">
                  <a16:creationId xmlns:a16="http://schemas.microsoft.com/office/drawing/2014/main" id="{BAD3EFA8-9865-884F-BA87-7CF8ADE4E41B}"/>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97295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8" name="Textplatzhalter 10"/>
          <p:cNvSpPr>
            <a:spLocks noGrp="1"/>
          </p:cNvSpPr>
          <p:nvPr>
            <p:ph type="body" sz="quarter" idx="10" hasCustomPrompt="1"/>
          </p:nvPr>
        </p:nvSpPr>
        <p:spPr>
          <a:xfrm>
            <a:off x="438150" y="1452822"/>
            <a:ext cx="8281988" cy="544965"/>
          </a:xfrm>
          <a:prstGeom prst="rect">
            <a:avLst/>
          </a:prstGeom>
          <a:noFill/>
          <a:ln>
            <a:noFill/>
          </a:ln>
        </p:spPr>
        <p:txBody>
          <a:bodyPr>
            <a:noAutofit/>
          </a:bodyPr>
          <a:lstStyle>
            <a:lvl1pPr marL="0" indent="0" algn="l">
              <a:buFontTx/>
              <a:buNone/>
              <a:defRPr sz="2400" b="1" spc="50">
                <a:solidFill>
                  <a:schemeClr val="accent3"/>
                </a:solidFill>
              </a:defRPr>
            </a:lvl1pPr>
            <a:lvl2pPr>
              <a:defRPr sz="2400" b="1"/>
            </a:lvl2pPr>
            <a:lvl3pPr>
              <a:defRPr sz="2400" b="1"/>
            </a:lvl3pPr>
            <a:lvl4pPr>
              <a:defRPr sz="2400" b="1"/>
            </a:lvl4pPr>
            <a:lvl5pPr>
              <a:defRPr sz="2400" b="1"/>
            </a:lvl5pPr>
          </a:lstStyle>
          <a:p>
            <a:pPr lvl="0"/>
            <a:r>
              <a:rPr lang="de-DE" dirty="0"/>
              <a:t>Titel</a:t>
            </a:r>
          </a:p>
        </p:txBody>
      </p:sp>
      <p:sp>
        <p:nvSpPr>
          <p:cNvPr id="9" name="Textplatzhalter 12"/>
          <p:cNvSpPr>
            <a:spLocks noGrp="1"/>
          </p:cNvSpPr>
          <p:nvPr>
            <p:ph type="body" sz="quarter" idx="11" hasCustomPrompt="1"/>
          </p:nvPr>
        </p:nvSpPr>
        <p:spPr>
          <a:xfrm>
            <a:off x="438150" y="2403646"/>
            <a:ext cx="8281988" cy="3999466"/>
          </a:xfrm>
          <a:prstGeom prst="rect">
            <a:avLst/>
          </a:prstGeom>
        </p:spPr>
        <p:txBody>
          <a:bodyPr>
            <a:normAutofit/>
          </a:bodyPr>
          <a:lstStyle>
            <a:lvl1pPr marL="0" indent="0" algn="l">
              <a:buFontTx/>
              <a:buNone/>
              <a:defRPr sz="1600" b="0" spc="50">
                <a:solidFill>
                  <a:schemeClr val="accent3"/>
                </a:solidFill>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de-CH" dirty="0"/>
              <a:t>Text</a:t>
            </a:r>
            <a:endParaRPr lang="de-DE" dirty="0"/>
          </a:p>
        </p:txBody>
      </p:sp>
      <p:grpSp>
        <p:nvGrpSpPr>
          <p:cNvPr id="10" name="Gruppieren 9">
            <a:extLst>
              <a:ext uri="{FF2B5EF4-FFF2-40B4-BE49-F238E27FC236}">
                <a16:creationId xmlns:a16="http://schemas.microsoft.com/office/drawing/2014/main" id="{A3128919-DF64-BE47-9784-3D635BE1B6A1}"/>
              </a:ext>
            </a:extLst>
          </p:cNvPr>
          <p:cNvGrpSpPr/>
          <p:nvPr userDrawn="1"/>
        </p:nvGrpSpPr>
        <p:grpSpPr>
          <a:xfrm>
            <a:off x="312291" y="0"/>
            <a:ext cx="8831709" cy="938892"/>
            <a:chOff x="312291" y="0"/>
            <a:chExt cx="8831709" cy="938892"/>
          </a:xfrm>
        </p:grpSpPr>
        <p:pic>
          <p:nvPicPr>
            <p:cNvPr id="12" name="Grafik 11">
              <a:extLst>
                <a:ext uri="{FF2B5EF4-FFF2-40B4-BE49-F238E27FC236}">
                  <a16:creationId xmlns:a16="http://schemas.microsoft.com/office/drawing/2014/main" id="{B6C34560-32C5-1D41-A0A0-577D9DB2BE0F}"/>
                </a:ext>
              </a:extLst>
            </p:cNvPr>
            <p:cNvPicPr>
              <a:picLocks noChangeAspect="1"/>
            </p:cNvPicPr>
            <p:nvPr userDrawn="1"/>
          </p:nvPicPr>
          <p:blipFill>
            <a:blip r:embed="rId2"/>
            <a:stretch>
              <a:fillRect/>
            </a:stretch>
          </p:blipFill>
          <p:spPr>
            <a:xfrm>
              <a:off x="545815" y="290989"/>
              <a:ext cx="2334320" cy="337863"/>
            </a:xfrm>
            <a:prstGeom prst="rect">
              <a:avLst/>
            </a:prstGeom>
            <a:noFill/>
          </p:spPr>
        </p:pic>
        <p:cxnSp>
          <p:nvCxnSpPr>
            <p:cNvPr id="13" name="Gerade Verbindung 12">
              <a:extLst>
                <a:ext uri="{FF2B5EF4-FFF2-40B4-BE49-F238E27FC236}">
                  <a16:creationId xmlns:a16="http://schemas.microsoft.com/office/drawing/2014/main" id="{13F4F3D1-0099-2144-B641-F11AB06B1623}"/>
                </a:ext>
              </a:extLst>
            </p:cNvPr>
            <p:cNvCxnSpPr>
              <a:cxnSpLocks/>
            </p:cNvCxnSpPr>
            <p:nvPr userDrawn="1"/>
          </p:nvCxnSpPr>
          <p:spPr>
            <a:xfrm>
              <a:off x="312291" y="938892"/>
              <a:ext cx="5807709" cy="0"/>
            </a:xfrm>
            <a:prstGeom prst="line">
              <a:avLst/>
            </a:prstGeom>
            <a:ln w="15875"/>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 name="Gerade Verbindung 13">
              <a:extLst>
                <a:ext uri="{FF2B5EF4-FFF2-40B4-BE49-F238E27FC236}">
                  <a16:creationId xmlns:a16="http://schemas.microsoft.com/office/drawing/2014/main" id="{A48621BC-0C0E-DD47-B7B0-4B4B0EB48E75}"/>
                </a:ext>
              </a:extLst>
            </p:cNvPr>
            <p:cNvCxnSpPr>
              <a:cxnSpLocks/>
            </p:cNvCxnSpPr>
            <p:nvPr userDrawn="1"/>
          </p:nvCxnSpPr>
          <p:spPr>
            <a:xfrm>
              <a:off x="6112674" y="463956"/>
              <a:ext cx="0" cy="474936"/>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5" name="Gerade Verbindung 14">
              <a:extLst>
                <a:ext uri="{FF2B5EF4-FFF2-40B4-BE49-F238E27FC236}">
                  <a16:creationId xmlns:a16="http://schemas.microsoft.com/office/drawing/2014/main" id="{B7C4140A-BFB2-9E4C-B44B-29A89A823513}"/>
                </a:ext>
              </a:extLst>
            </p:cNvPr>
            <p:cNvCxnSpPr>
              <a:cxnSpLocks/>
            </p:cNvCxnSpPr>
            <p:nvPr userDrawn="1"/>
          </p:nvCxnSpPr>
          <p:spPr>
            <a:xfrm>
              <a:off x="6105600" y="463956"/>
              <a:ext cx="3038400" cy="0"/>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Gerade Verbindung 17">
              <a:extLst>
                <a:ext uri="{FF2B5EF4-FFF2-40B4-BE49-F238E27FC236}">
                  <a16:creationId xmlns:a16="http://schemas.microsoft.com/office/drawing/2014/main" id="{9AEDB0EC-E8AC-BE46-8C48-933CBF0E5CAC}"/>
                </a:ext>
              </a:extLst>
            </p:cNvPr>
            <p:cNvCxnSpPr>
              <a:cxnSpLocks/>
            </p:cNvCxnSpPr>
            <p:nvPr userDrawn="1"/>
          </p:nvCxnSpPr>
          <p:spPr>
            <a:xfrm>
              <a:off x="316607" y="0"/>
              <a:ext cx="0" cy="938892"/>
            </a:xfrm>
            <a:prstGeom prst="line">
              <a:avLst/>
            </a:prstGeom>
            <a:ln w="15875"/>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306126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ildGanzseitig">
    <p:spTree>
      <p:nvGrpSpPr>
        <p:cNvPr id="1" name=""/>
        <p:cNvGrpSpPr/>
        <p:nvPr/>
      </p:nvGrpSpPr>
      <p:grpSpPr>
        <a:xfrm>
          <a:off x="0" y="0"/>
          <a:ext cx="0" cy="0"/>
          <a:chOff x="0" y="0"/>
          <a:chExt cx="0" cy="0"/>
        </a:xfrm>
      </p:grpSpPr>
      <p:sp>
        <p:nvSpPr>
          <p:cNvPr id="6" name="Bildplatzhalter 5"/>
          <p:cNvSpPr>
            <a:spLocks noGrp="1"/>
          </p:cNvSpPr>
          <p:nvPr>
            <p:ph type="pic" sz="quarter" idx="10"/>
          </p:nvPr>
        </p:nvSpPr>
        <p:spPr>
          <a:xfrm>
            <a:off x="0" y="0"/>
            <a:ext cx="9144000" cy="6858000"/>
          </a:xfrm>
          <a:prstGeom prst="rect">
            <a:avLst/>
          </a:prstGeom>
        </p:spPr>
        <p:txBody>
          <a:bodyPr vert="horz"/>
          <a:lstStyle/>
          <a:p>
            <a:r>
              <a:rPr lang="de-DE"/>
              <a:t>Bild durch Klicken auf Symbol hinzufügen</a:t>
            </a:r>
          </a:p>
        </p:txBody>
      </p:sp>
    </p:spTree>
    <p:extLst>
      <p:ext uri="{BB962C8B-B14F-4D97-AF65-F5344CB8AC3E}">
        <p14:creationId xmlns:p14="http://schemas.microsoft.com/office/powerpoint/2010/main" val="143631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3" name="Fußzeilenplatzhalter 2"/>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4" name="Foliennummernplatzhalter 3"/>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solidFill>
                  <a:srgbClr val="80BC27"/>
                </a:solidFill>
              </a:rPr>
              <a:pPr/>
              <a:t>‹Nr.›</a:t>
            </a:fld>
            <a:endParaRPr lang="de-DE" dirty="0">
              <a:solidFill>
                <a:srgbClr val="80BC27"/>
              </a:solidFill>
            </a:endParaRPr>
          </a:p>
        </p:txBody>
      </p:sp>
    </p:spTree>
    <p:extLst>
      <p:ext uri="{BB962C8B-B14F-4D97-AF65-F5344CB8AC3E}">
        <p14:creationId xmlns:p14="http://schemas.microsoft.com/office/powerpoint/2010/main" val="108368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32" y="273050"/>
            <a:ext cx="3008313" cy="1162050"/>
          </a:xfrm>
          <a:prstGeom prst="rect">
            <a:avLst/>
          </a:prstGeom>
        </p:spPr>
        <p:txBody>
          <a:bodyPr anchor="b"/>
          <a:lstStyle>
            <a:lvl1pPr algn="l">
              <a:defRPr sz="1500" b="1"/>
            </a:lvl1pPr>
          </a:lstStyle>
          <a:p>
            <a:r>
              <a:rPr lang="de-CH"/>
              <a:t>Mastertitelformat bearbeiten</a:t>
            </a:r>
            <a:endParaRPr lang="de-DE"/>
          </a:p>
        </p:txBody>
      </p:sp>
      <p:sp>
        <p:nvSpPr>
          <p:cNvPr id="3" name="Inhaltsplatzhalter 2"/>
          <p:cNvSpPr>
            <a:spLocks noGrp="1"/>
          </p:cNvSpPr>
          <p:nvPr>
            <p:ph idx="1"/>
          </p:nvPr>
        </p:nvSpPr>
        <p:spPr>
          <a:xfrm>
            <a:off x="3575050" y="273090"/>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32" y="1435103"/>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CH"/>
              <a:t>Mastertextformat bearbeiten</a:t>
            </a:r>
          </a:p>
        </p:txBody>
      </p:sp>
      <p:sp>
        <p:nvSpPr>
          <p:cNvPr id="5" name="Datumsplatzhalter 4"/>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6" name="Fußzeilenplatzhalter 5"/>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7" name="Foliennummernplatzhalter 6"/>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solidFill>
                  <a:srgbClr val="80BC27"/>
                </a:solidFill>
              </a:rPr>
              <a:pPr/>
              <a:t>‹Nr.›</a:t>
            </a:fld>
            <a:endParaRPr lang="de-DE">
              <a:solidFill>
                <a:srgbClr val="80BC27"/>
              </a:solidFill>
            </a:endParaRPr>
          </a:p>
        </p:txBody>
      </p:sp>
    </p:spTree>
    <p:extLst>
      <p:ext uri="{BB962C8B-B14F-4D97-AF65-F5344CB8AC3E}">
        <p14:creationId xmlns:p14="http://schemas.microsoft.com/office/powerpoint/2010/main" val="1152880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15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CH"/>
              <a:t>Mastertextformat bearbeiten</a:t>
            </a:r>
          </a:p>
        </p:txBody>
      </p:sp>
      <p:sp>
        <p:nvSpPr>
          <p:cNvPr id="5" name="Datumsplatzhalter 4"/>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6" name="Fußzeilenplatzhalter 5"/>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7" name="Foliennummernplatzhalter 6"/>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solidFill>
                  <a:srgbClr val="80BC27"/>
                </a:solidFill>
              </a:rPr>
              <a:pPr/>
              <a:t>‹Nr.›</a:t>
            </a:fld>
            <a:endParaRPr lang="de-DE" dirty="0">
              <a:solidFill>
                <a:srgbClr val="80BC27"/>
              </a:solidFill>
            </a:endParaRPr>
          </a:p>
        </p:txBody>
      </p:sp>
    </p:spTree>
    <p:extLst>
      <p:ext uri="{BB962C8B-B14F-4D97-AF65-F5344CB8AC3E}">
        <p14:creationId xmlns:p14="http://schemas.microsoft.com/office/powerpoint/2010/main" val="1485727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p>
            <a:r>
              <a:rPr lang="de-CH" dirty="0"/>
              <a:t>Mastertitelformat bearbeiten</a:t>
            </a:r>
            <a:endParaRPr lang="de-DE" dirty="0"/>
          </a:p>
        </p:txBody>
      </p:sp>
      <p:sp>
        <p:nvSpPr>
          <p:cNvPr id="3" name="Vertikaler Textplatzhalter 2"/>
          <p:cNvSpPr>
            <a:spLocks noGrp="1"/>
          </p:cNvSpPr>
          <p:nvPr>
            <p:ph type="body" orient="vert" idx="1"/>
          </p:nvPr>
        </p:nvSpPr>
        <p:spPr>
          <a:xfrm>
            <a:off x="457206" y="1600206"/>
            <a:ext cx="8229600" cy="4525963"/>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5" name="Fußzeilenplatzhalter 4"/>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6" name="Foliennummernplatzhalter 5"/>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solidFill>
                  <a:srgbClr val="80BC27"/>
                </a:solidFill>
              </a:rPr>
              <a:pPr/>
              <a:t>‹Nr.›</a:t>
            </a:fld>
            <a:endParaRPr lang="de-DE" dirty="0">
              <a:solidFill>
                <a:srgbClr val="80BC27"/>
              </a:solidFill>
            </a:endParaRPr>
          </a:p>
        </p:txBody>
      </p:sp>
    </p:spTree>
    <p:extLst>
      <p:ext uri="{BB962C8B-B14F-4D97-AF65-F5344CB8AC3E}">
        <p14:creationId xmlns:p14="http://schemas.microsoft.com/office/powerpoint/2010/main" val="347046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1" y="972001"/>
            <a:ext cx="8785224" cy="379004"/>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
        <p:nvSpPr>
          <p:cNvPr id="7" name="Textplatzhalter 6"/>
          <p:cNvSpPr>
            <a:spLocks noGrp="1"/>
          </p:cNvSpPr>
          <p:nvPr>
            <p:ph type="body" sz="quarter" idx="14"/>
          </p:nvPr>
        </p:nvSpPr>
        <p:spPr>
          <a:xfrm>
            <a:off x="177799" y="1962150"/>
            <a:ext cx="8785226" cy="47148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1621065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80"/>
            <a:ext cx="2057400" cy="5851525"/>
          </a:xfrm>
          <a:prstGeom prst="rect">
            <a:avLst/>
          </a:prstGeo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80"/>
            <a:ext cx="6019800" cy="5851525"/>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418"/>
            <a:ext cx="2133600" cy="365125"/>
          </a:xfrm>
          <a:prstGeom prst="rect">
            <a:avLst/>
          </a:prstGeom>
        </p:spPr>
        <p:txBody>
          <a:bodyPr/>
          <a:lstStyle/>
          <a:p>
            <a:endParaRPr lang="de-DE">
              <a:solidFill>
                <a:srgbClr val="80BC27"/>
              </a:solidFill>
            </a:endParaRPr>
          </a:p>
        </p:txBody>
      </p:sp>
      <p:sp>
        <p:nvSpPr>
          <p:cNvPr id="5" name="Fußzeilenplatzhalter 4"/>
          <p:cNvSpPr>
            <a:spLocks noGrp="1"/>
          </p:cNvSpPr>
          <p:nvPr>
            <p:ph type="ftr" sz="quarter" idx="11"/>
          </p:nvPr>
        </p:nvSpPr>
        <p:spPr>
          <a:xfrm>
            <a:off x="3124200" y="6356418"/>
            <a:ext cx="2895600" cy="365125"/>
          </a:xfrm>
          <a:prstGeom prst="rect">
            <a:avLst/>
          </a:prstGeom>
        </p:spPr>
        <p:txBody>
          <a:bodyPr/>
          <a:lstStyle/>
          <a:p>
            <a:endParaRPr lang="de-DE">
              <a:solidFill>
                <a:srgbClr val="80BC27"/>
              </a:solidFill>
            </a:endParaRPr>
          </a:p>
        </p:txBody>
      </p:sp>
      <p:sp>
        <p:nvSpPr>
          <p:cNvPr id="6" name="Foliennummernplatzhalter 5"/>
          <p:cNvSpPr>
            <a:spLocks noGrp="1"/>
          </p:cNvSpPr>
          <p:nvPr>
            <p:ph type="sldNum" sz="quarter" idx="12"/>
          </p:nvPr>
        </p:nvSpPr>
        <p:spPr>
          <a:xfrm>
            <a:off x="6553200" y="6356418"/>
            <a:ext cx="2133600" cy="365125"/>
          </a:xfrm>
          <a:prstGeom prst="rect">
            <a:avLst/>
          </a:prstGeom>
        </p:spPr>
        <p:txBody>
          <a:bodyPr/>
          <a:lstStyle/>
          <a:p>
            <a:pPr algn="r"/>
            <a:fld id="{04B3BDA6-4AAF-234B-AED8-3669FFB05334}" type="slidenum">
              <a:rPr lang="de-DE" smtClean="0">
                <a:solidFill>
                  <a:srgbClr val="80BC27"/>
                </a:solidFill>
              </a:rPr>
              <a:pPr algn="r"/>
              <a:t>‹Nr.›</a:t>
            </a:fld>
            <a:endParaRPr lang="de-DE" dirty="0">
              <a:solidFill>
                <a:srgbClr val="80BC27"/>
              </a:solidFill>
            </a:endParaRPr>
          </a:p>
        </p:txBody>
      </p:sp>
    </p:spTree>
    <p:extLst>
      <p:ext uri="{BB962C8B-B14F-4D97-AF65-F5344CB8AC3E}">
        <p14:creationId xmlns:p14="http://schemas.microsoft.com/office/powerpoint/2010/main" val="3294226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486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p>
            <a:r>
              <a:rPr lang="de-CH" dirty="0"/>
              <a:t>Mastertitelformat bearbeiten</a:t>
            </a:r>
            <a:endParaRPr lang="de-DE" dirty="0"/>
          </a:p>
        </p:txBody>
      </p:sp>
      <p:sp>
        <p:nvSpPr>
          <p:cNvPr id="3" name="Inhaltsplatzhalter 2"/>
          <p:cNvSpPr>
            <a:spLocks noGrp="1"/>
          </p:cNvSpPr>
          <p:nvPr>
            <p:ph idx="1"/>
          </p:nvPr>
        </p:nvSpPr>
        <p:spPr>
          <a:xfrm>
            <a:off x="457206" y="1600206"/>
            <a:ext cx="8229600" cy="4525963"/>
          </a:xfrm>
          <a:prstGeom prst="rect">
            <a:avLst/>
          </a:prstGeo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418"/>
            <a:ext cx="2133600" cy="365125"/>
          </a:xfrm>
          <a:prstGeom prst="rect">
            <a:avLst/>
          </a:prstGeom>
        </p:spPr>
        <p:txBody>
          <a:bodyPr/>
          <a:lstStyle/>
          <a:p>
            <a:endParaRPr lang="de-DE"/>
          </a:p>
        </p:txBody>
      </p:sp>
      <p:sp>
        <p:nvSpPr>
          <p:cNvPr id="5" name="Fußzeilenplatzhalter 4"/>
          <p:cNvSpPr>
            <a:spLocks noGrp="1"/>
          </p:cNvSpPr>
          <p:nvPr>
            <p:ph type="ftr" sz="quarter" idx="11"/>
          </p:nvPr>
        </p:nvSpPr>
        <p:spPr>
          <a:xfrm>
            <a:off x="3124200" y="6356418"/>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pPr/>
              <a:t>‹Nr.›</a:t>
            </a:fld>
            <a:endParaRPr lang="de-DE"/>
          </a:p>
        </p:txBody>
      </p:sp>
    </p:spTree>
    <p:extLst>
      <p:ext uri="{BB962C8B-B14F-4D97-AF65-F5344CB8AC3E}">
        <p14:creationId xmlns:p14="http://schemas.microsoft.com/office/powerpoint/2010/main" val="3146560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68"/>
            <a:ext cx="7772400" cy="1362075"/>
          </a:xfrm>
          <a:prstGeom prst="rect">
            <a:avLst/>
          </a:prstGeom>
        </p:spPr>
        <p:txBody>
          <a:bodyPr anchor="t"/>
          <a:lstStyle>
            <a:lvl1pPr algn="l">
              <a:defRPr sz="3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a:xfrm>
            <a:off x="457200" y="6356418"/>
            <a:ext cx="2133600" cy="365125"/>
          </a:xfrm>
          <a:prstGeom prst="rect">
            <a:avLst/>
          </a:prstGeom>
        </p:spPr>
        <p:txBody>
          <a:bodyPr/>
          <a:lstStyle/>
          <a:p>
            <a:endParaRPr lang="de-DE"/>
          </a:p>
        </p:txBody>
      </p:sp>
      <p:sp>
        <p:nvSpPr>
          <p:cNvPr id="5" name="Fußzeilenplatzhalter 4"/>
          <p:cNvSpPr>
            <a:spLocks noGrp="1"/>
          </p:cNvSpPr>
          <p:nvPr>
            <p:ph type="ftr" sz="quarter" idx="11"/>
          </p:nvPr>
        </p:nvSpPr>
        <p:spPr>
          <a:xfrm>
            <a:off x="3124200" y="6356418"/>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pPr/>
              <a:t>‹Nr.›</a:t>
            </a:fld>
            <a:endParaRPr lang="de-DE"/>
          </a:p>
        </p:txBody>
      </p:sp>
    </p:spTree>
    <p:extLst>
      <p:ext uri="{BB962C8B-B14F-4D97-AF65-F5344CB8AC3E}">
        <p14:creationId xmlns:p14="http://schemas.microsoft.com/office/powerpoint/2010/main" val="3570973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p>
            <a:r>
              <a:rPr lang="de-CH"/>
              <a:t>Mastertitelformat bearbeiten</a:t>
            </a:r>
            <a:endParaRPr lang="de-DE"/>
          </a:p>
        </p:txBody>
      </p:sp>
      <p:sp>
        <p:nvSpPr>
          <p:cNvPr id="3" name="Inhaltsplatzhalter 2"/>
          <p:cNvSpPr>
            <a:spLocks noGrp="1"/>
          </p:cNvSpPr>
          <p:nvPr>
            <p:ph sz="half" idx="1"/>
          </p:nvPr>
        </p:nvSpPr>
        <p:spPr>
          <a:xfrm>
            <a:off x="457200"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5"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a:xfrm>
            <a:off x="457200" y="6356418"/>
            <a:ext cx="2133600" cy="365125"/>
          </a:xfrm>
          <a:prstGeom prst="rect">
            <a:avLst/>
          </a:prstGeom>
        </p:spPr>
        <p:txBody>
          <a:bodyPr/>
          <a:lstStyle/>
          <a:p>
            <a:endParaRPr lang="de-DE"/>
          </a:p>
        </p:txBody>
      </p:sp>
      <p:sp>
        <p:nvSpPr>
          <p:cNvPr id="6" name="Fußzeilenplatzhalter 5"/>
          <p:cNvSpPr>
            <a:spLocks noGrp="1"/>
          </p:cNvSpPr>
          <p:nvPr>
            <p:ph type="ftr" sz="quarter" idx="11"/>
          </p:nvPr>
        </p:nvSpPr>
        <p:spPr>
          <a:xfrm>
            <a:off x="3124200" y="6356418"/>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pPr/>
              <a:t>‹Nr.›</a:t>
            </a:fld>
            <a:endParaRPr lang="de-DE" dirty="0"/>
          </a:p>
        </p:txBody>
      </p:sp>
    </p:spTree>
    <p:extLst>
      <p:ext uri="{BB962C8B-B14F-4D97-AF65-F5344CB8AC3E}">
        <p14:creationId xmlns:p14="http://schemas.microsoft.com/office/powerpoint/2010/main" val="3532825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7"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CH"/>
              <a:t>Mastertextformat bearbeiten</a:t>
            </a:r>
          </a:p>
        </p:txBody>
      </p:sp>
      <p:sp>
        <p:nvSpPr>
          <p:cNvPr id="6" name="Inhaltsplatzhalter 5"/>
          <p:cNvSpPr>
            <a:spLocks noGrp="1"/>
          </p:cNvSpPr>
          <p:nvPr>
            <p:ph sz="quarter" idx="4"/>
          </p:nvPr>
        </p:nvSpPr>
        <p:spPr>
          <a:xfrm>
            <a:off x="4645027"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a:xfrm>
            <a:off x="457200" y="6356418"/>
            <a:ext cx="2133600" cy="365125"/>
          </a:xfrm>
          <a:prstGeom prst="rect">
            <a:avLst/>
          </a:prstGeom>
        </p:spPr>
        <p:txBody>
          <a:bodyPr/>
          <a:lstStyle/>
          <a:p>
            <a:endParaRPr lang="de-DE"/>
          </a:p>
        </p:txBody>
      </p:sp>
      <p:sp>
        <p:nvSpPr>
          <p:cNvPr id="8" name="Fußzeilenplatzhalter 7"/>
          <p:cNvSpPr>
            <a:spLocks noGrp="1"/>
          </p:cNvSpPr>
          <p:nvPr>
            <p:ph type="ftr" sz="quarter" idx="11"/>
          </p:nvPr>
        </p:nvSpPr>
        <p:spPr>
          <a:xfrm>
            <a:off x="3124200" y="6356418"/>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418"/>
            <a:ext cx="2133600" cy="365125"/>
          </a:xfrm>
          <a:prstGeom prst="rect">
            <a:avLst/>
          </a:prstGeom>
        </p:spPr>
        <p:txBody>
          <a:bodyPr/>
          <a:lstStyle/>
          <a:p>
            <a:pPr algn="r"/>
            <a:fld id="{04B3BDA6-4AAF-234B-AED8-3669FFB05334}" type="slidenum">
              <a:rPr lang="de-DE" smtClean="0"/>
              <a:pPr algn="r"/>
              <a:t>‹Nr.›</a:t>
            </a:fld>
            <a:endParaRPr lang="de-DE" dirty="0"/>
          </a:p>
        </p:txBody>
      </p:sp>
    </p:spTree>
    <p:extLst>
      <p:ext uri="{BB962C8B-B14F-4D97-AF65-F5344CB8AC3E}">
        <p14:creationId xmlns:p14="http://schemas.microsoft.com/office/powerpoint/2010/main" val="1567008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p>
            <a:r>
              <a:rPr lang="de-CH"/>
              <a:t>Mastertitelformat bearbeiten</a:t>
            </a:r>
            <a:endParaRPr lang="de-DE"/>
          </a:p>
        </p:txBody>
      </p:sp>
      <p:sp>
        <p:nvSpPr>
          <p:cNvPr id="3" name="Datumsplatzhalter 2"/>
          <p:cNvSpPr>
            <a:spLocks noGrp="1"/>
          </p:cNvSpPr>
          <p:nvPr>
            <p:ph type="dt" sz="half" idx="10"/>
          </p:nvPr>
        </p:nvSpPr>
        <p:spPr>
          <a:xfrm>
            <a:off x="457200" y="6356418"/>
            <a:ext cx="2133600" cy="365125"/>
          </a:xfrm>
          <a:prstGeom prst="rect">
            <a:avLst/>
          </a:prstGeom>
        </p:spPr>
        <p:txBody>
          <a:bodyPr/>
          <a:lstStyle/>
          <a:p>
            <a:endParaRPr lang="de-DE"/>
          </a:p>
        </p:txBody>
      </p:sp>
      <p:sp>
        <p:nvSpPr>
          <p:cNvPr id="4" name="Fußzeilenplatzhalter 3"/>
          <p:cNvSpPr>
            <a:spLocks noGrp="1"/>
          </p:cNvSpPr>
          <p:nvPr>
            <p:ph type="ftr" sz="quarter" idx="11"/>
          </p:nvPr>
        </p:nvSpPr>
        <p:spPr>
          <a:xfrm>
            <a:off x="3124200" y="6356418"/>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418"/>
            <a:ext cx="2133600" cy="365125"/>
          </a:xfrm>
          <a:prstGeom prst="rect">
            <a:avLst/>
          </a:prstGeom>
        </p:spPr>
        <p:txBody>
          <a:bodyPr/>
          <a:lstStyle/>
          <a:p>
            <a:pPr algn="r"/>
            <a:fld id="{04B3BDA6-4AAF-234B-AED8-3669FFB05334}" type="slidenum">
              <a:rPr lang="de-DE" smtClean="0"/>
              <a:pPr algn="r"/>
              <a:t>‹Nr.›</a:t>
            </a:fld>
            <a:endParaRPr lang="de-DE" dirty="0"/>
          </a:p>
        </p:txBody>
      </p:sp>
    </p:spTree>
    <p:extLst>
      <p:ext uri="{BB962C8B-B14F-4D97-AF65-F5344CB8AC3E}">
        <p14:creationId xmlns:p14="http://schemas.microsoft.com/office/powerpoint/2010/main" val="2725729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418"/>
            <a:ext cx="2133600" cy="365125"/>
          </a:xfrm>
          <a:prstGeom prst="rect">
            <a:avLst/>
          </a:prstGeom>
        </p:spPr>
        <p:txBody>
          <a:bodyPr/>
          <a:lstStyle/>
          <a:p>
            <a:endParaRPr lang="de-DE"/>
          </a:p>
        </p:txBody>
      </p:sp>
      <p:sp>
        <p:nvSpPr>
          <p:cNvPr id="3" name="Fußzeilenplatzhalter 2"/>
          <p:cNvSpPr>
            <a:spLocks noGrp="1"/>
          </p:cNvSpPr>
          <p:nvPr>
            <p:ph type="ftr" sz="quarter" idx="11"/>
          </p:nvPr>
        </p:nvSpPr>
        <p:spPr>
          <a:xfrm>
            <a:off x="3124200" y="6356418"/>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pPr/>
              <a:t>‹Nr.›</a:t>
            </a:fld>
            <a:endParaRPr lang="de-DE" dirty="0"/>
          </a:p>
        </p:txBody>
      </p:sp>
    </p:spTree>
    <p:extLst>
      <p:ext uri="{BB962C8B-B14F-4D97-AF65-F5344CB8AC3E}">
        <p14:creationId xmlns:p14="http://schemas.microsoft.com/office/powerpoint/2010/main" val="3902069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32" y="273050"/>
            <a:ext cx="3008313" cy="1162050"/>
          </a:xfrm>
          <a:prstGeom prst="rect">
            <a:avLst/>
          </a:prstGeom>
        </p:spPr>
        <p:txBody>
          <a:bodyPr anchor="b"/>
          <a:lstStyle>
            <a:lvl1pPr algn="l">
              <a:defRPr sz="1500" b="1"/>
            </a:lvl1pPr>
          </a:lstStyle>
          <a:p>
            <a:r>
              <a:rPr lang="de-CH"/>
              <a:t>Mastertitelformat bearbeiten</a:t>
            </a:r>
            <a:endParaRPr lang="de-DE"/>
          </a:p>
        </p:txBody>
      </p:sp>
      <p:sp>
        <p:nvSpPr>
          <p:cNvPr id="3" name="Inhaltsplatzhalter 2"/>
          <p:cNvSpPr>
            <a:spLocks noGrp="1"/>
          </p:cNvSpPr>
          <p:nvPr>
            <p:ph idx="1"/>
          </p:nvPr>
        </p:nvSpPr>
        <p:spPr>
          <a:xfrm>
            <a:off x="3575050" y="273090"/>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32" y="1435103"/>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CH"/>
              <a:t>Mastertextformat bearbeiten</a:t>
            </a:r>
          </a:p>
        </p:txBody>
      </p:sp>
      <p:sp>
        <p:nvSpPr>
          <p:cNvPr id="5" name="Datumsplatzhalter 4"/>
          <p:cNvSpPr>
            <a:spLocks noGrp="1"/>
          </p:cNvSpPr>
          <p:nvPr>
            <p:ph type="dt" sz="half" idx="10"/>
          </p:nvPr>
        </p:nvSpPr>
        <p:spPr>
          <a:xfrm>
            <a:off x="457200" y="6356418"/>
            <a:ext cx="2133600" cy="365125"/>
          </a:xfrm>
          <a:prstGeom prst="rect">
            <a:avLst/>
          </a:prstGeom>
        </p:spPr>
        <p:txBody>
          <a:bodyPr/>
          <a:lstStyle/>
          <a:p>
            <a:endParaRPr lang="de-DE"/>
          </a:p>
        </p:txBody>
      </p:sp>
      <p:sp>
        <p:nvSpPr>
          <p:cNvPr id="6" name="Fußzeilenplatzhalter 5"/>
          <p:cNvSpPr>
            <a:spLocks noGrp="1"/>
          </p:cNvSpPr>
          <p:nvPr>
            <p:ph type="ftr" sz="quarter" idx="11"/>
          </p:nvPr>
        </p:nvSpPr>
        <p:spPr>
          <a:xfrm>
            <a:off x="3124200" y="6356418"/>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pPr/>
              <a:t>‹Nr.›</a:t>
            </a:fld>
            <a:endParaRPr lang="de-DE"/>
          </a:p>
        </p:txBody>
      </p:sp>
    </p:spTree>
    <p:extLst>
      <p:ext uri="{BB962C8B-B14F-4D97-AF65-F5344CB8AC3E}">
        <p14:creationId xmlns:p14="http://schemas.microsoft.com/office/powerpoint/2010/main" val="3167409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15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CH"/>
              <a:t>Mastertextformat bearbeiten</a:t>
            </a:r>
          </a:p>
        </p:txBody>
      </p:sp>
      <p:sp>
        <p:nvSpPr>
          <p:cNvPr id="5" name="Datumsplatzhalter 4"/>
          <p:cNvSpPr>
            <a:spLocks noGrp="1"/>
          </p:cNvSpPr>
          <p:nvPr>
            <p:ph type="dt" sz="half" idx="10"/>
          </p:nvPr>
        </p:nvSpPr>
        <p:spPr>
          <a:xfrm>
            <a:off x="457200" y="6356418"/>
            <a:ext cx="2133600" cy="365125"/>
          </a:xfrm>
          <a:prstGeom prst="rect">
            <a:avLst/>
          </a:prstGeom>
        </p:spPr>
        <p:txBody>
          <a:bodyPr/>
          <a:lstStyle/>
          <a:p>
            <a:endParaRPr lang="de-DE"/>
          </a:p>
        </p:txBody>
      </p:sp>
      <p:sp>
        <p:nvSpPr>
          <p:cNvPr id="6" name="Fußzeilenplatzhalter 5"/>
          <p:cNvSpPr>
            <a:spLocks noGrp="1"/>
          </p:cNvSpPr>
          <p:nvPr>
            <p:ph type="ftr" sz="quarter" idx="11"/>
          </p:nvPr>
        </p:nvSpPr>
        <p:spPr>
          <a:xfrm>
            <a:off x="3124200" y="6356418"/>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pPr/>
              <a:t>‹Nr.›</a:t>
            </a:fld>
            <a:endParaRPr lang="de-DE" dirty="0"/>
          </a:p>
        </p:txBody>
      </p:sp>
    </p:spTree>
    <p:extLst>
      <p:ext uri="{BB962C8B-B14F-4D97-AF65-F5344CB8AC3E}">
        <p14:creationId xmlns:p14="http://schemas.microsoft.com/office/powerpoint/2010/main" val="318429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eite mit Untertitel">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2061"/>
            <a:ext cx="9144000" cy="4895088"/>
          </a:xfrm>
          <a:prstGeom prst="rect">
            <a:avLst/>
          </a:prstGeom>
        </p:spPr>
      </p:pic>
      <p:sp>
        <p:nvSpPr>
          <p:cNvPr id="5" name="Title Placeholder 1"/>
          <p:cNvSpPr>
            <a:spLocks noGrp="1"/>
          </p:cNvSpPr>
          <p:nvPr>
            <p:ph type="title" hasCustomPrompt="1"/>
          </p:nvPr>
        </p:nvSpPr>
        <p:spPr>
          <a:xfrm>
            <a:off x="177800" y="911651"/>
            <a:ext cx="8640000" cy="340652"/>
          </a:xfrm>
          <a:prstGeom prst="rect">
            <a:avLst/>
          </a:prstGeom>
        </p:spPr>
        <p:txBody>
          <a:bodyPr vert="horz" lIns="0" tIns="0" rIns="0" bIns="0" rtlCol="0" anchor="b" anchorCtr="0">
            <a:noAutofit/>
          </a:bodyPr>
          <a:lstStyle>
            <a:lvl1pPr>
              <a:defRPr baseline="0"/>
            </a:lvl1pPr>
          </a:lstStyle>
          <a:p>
            <a:r>
              <a:rPr lang="de-DE" dirty="0"/>
              <a:t>Haupttitel (25pt fett)</a:t>
            </a:r>
            <a:endParaRPr lang="en-US" dirty="0"/>
          </a:p>
        </p:txBody>
      </p:sp>
      <p:sp>
        <p:nvSpPr>
          <p:cNvPr id="9" name="Textplatzhalter 8"/>
          <p:cNvSpPr>
            <a:spLocks noGrp="1"/>
          </p:cNvSpPr>
          <p:nvPr>
            <p:ph type="body" sz="quarter" idx="11" hasCustomPrompt="1"/>
          </p:nvPr>
        </p:nvSpPr>
        <p:spPr>
          <a:xfrm>
            <a:off x="177800" y="1297570"/>
            <a:ext cx="8640000" cy="206408"/>
          </a:xfrm>
        </p:spPr>
        <p:txBody>
          <a:bodyPr>
            <a:noAutofit/>
          </a:bodyPr>
          <a:lstStyle>
            <a:lvl1pPr marL="0" indent="0">
              <a:lnSpc>
                <a:spcPts val="1600"/>
              </a:lnSpc>
              <a:spcBef>
                <a:spcPts val="0"/>
              </a:spcBef>
              <a:buNone/>
              <a:defRPr sz="1600" baseline="0">
                <a:solidFill>
                  <a:srgbClr val="FF0000"/>
                </a:solidFill>
                <a:latin typeface="+mj-lt"/>
              </a:defRPr>
            </a:lvl1pPr>
          </a:lstStyle>
          <a:p>
            <a:pPr lvl="0"/>
            <a:r>
              <a:rPr lang="de-CH" sz="1600" dirty="0">
                <a:latin typeface="+mj-lt"/>
              </a:rPr>
              <a:t>Untertitel (16pt normal)</a:t>
            </a:r>
            <a:endParaRPr lang="de-CH" dirty="0"/>
          </a:p>
        </p:txBody>
      </p:sp>
      <p:sp>
        <p:nvSpPr>
          <p:cNvPr id="6"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a:t>Autor Vorname Nachname, Datum</a:t>
            </a:r>
            <a:endParaRPr lang="de-CH" dirty="0"/>
          </a:p>
        </p:txBody>
      </p:sp>
    </p:spTree>
    <p:extLst>
      <p:ext uri="{BB962C8B-B14F-4D97-AF65-F5344CB8AC3E}">
        <p14:creationId xmlns:p14="http://schemas.microsoft.com/office/powerpoint/2010/main" val="567479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6" y="274638"/>
            <a:ext cx="8229600" cy="1143000"/>
          </a:xfrm>
          <a:prstGeom prst="rect">
            <a:avLst/>
          </a:prstGeom>
        </p:spPr>
        <p:txBody>
          <a:bodyPr/>
          <a:lstStyle/>
          <a:p>
            <a:r>
              <a:rPr lang="de-CH" dirty="0"/>
              <a:t>Mastertitelformat bearbeiten</a:t>
            </a:r>
            <a:endParaRPr lang="de-DE" dirty="0"/>
          </a:p>
        </p:txBody>
      </p:sp>
      <p:sp>
        <p:nvSpPr>
          <p:cNvPr id="3" name="Vertikaler Textplatzhalter 2"/>
          <p:cNvSpPr>
            <a:spLocks noGrp="1"/>
          </p:cNvSpPr>
          <p:nvPr>
            <p:ph type="body" orient="vert" idx="1"/>
          </p:nvPr>
        </p:nvSpPr>
        <p:spPr>
          <a:xfrm>
            <a:off x="457206" y="1600206"/>
            <a:ext cx="8229600" cy="4525963"/>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418"/>
            <a:ext cx="2133600" cy="365125"/>
          </a:xfrm>
          <a:prstGeom prst="rect">
            <a:avLst/>
          </a:prstGeom>
        </p:spPr>
        <p:txBody>
          <a:bodyPr/>
          <a:lstStyle/>
          <a:p>
            <a:endParaRPr lang="de-DE"/>
          </a:p>
        </p:txBody>
      </p:sp>
      <p:sp>
        <p:nvSpPr>
          <p:cNvPr id="5" name="Fußzeilenplatzhalter 4"/>
          <p:cNvSpPr>
            <a:spLocks noGrp="1"/>
          </p:cNvSpPr>
          <p:nvPr>
            <p:ph type="ftr" sz="quarter" idx="11"/>
          </p:nvPr>
        </p:nvSpPr>
        <p:spPr>
          <a:xfrm>
            <a:off x="3124200" y="6356418"/>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418"/>
            <a:ext cx="2133600" cy="365125"/>
          </a:xfrm>
          <a:prstGeom prst="rect">
            <a:avLst/>
          </a:prstGeom>
        </p:spPr>
        <p:txBody>
          <a:bodyPr/>
          <a:lstStyle>
            <a:lvl1pPr algn="r">
              <a:defRPr/>
            </a:lvl1pPr>
          </a:lstStyle>
          <a:p>
            <a:fld id="{04B3BDA6-4AAF-234B-AED8-3669FFB05334}" type="slidenum">
              <a:rPr lang="de-DE" smtClean="0"/>
              <a:pPr/>
              <a:t>‹Nr.›</a:t>
            </a:fld>
            <a:endParaRPr lang="de-DE" dirty="0"/>
          </a:p>
        </p:txBody>
      </p:sp>
    </p:spTree>
    <p:extLst>
      <p:ext uri="{BB962C8B-B14F-4D97-AF65-F5344CB8AC3E}">
        <p14:creationId xmlns:p14="http://schemas.microsoft.com/office/powerpoint/2010/main" val="874095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80"/>
            <a:ext cx="2057400" cy="5851525"/>
          </a:xfrm>
          <a:prstGeom prst="rect">
            <a:avLst/>
          </a:prstGeo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80"/>
            <a:ext cx="6019800" cy="5851525"/>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418"/>
            <a:ext cx="2133600" cy="365125"/>
          </a:xfrm>
          <a:prstGeom prst="rect">
            <a:avLst/>
          </a:prstGeom>
        </p:spPr>
        <p:txBody>
          <a:bodyPr/>
          <a:lstStyle/>
          <a:p>
            <a:endParaRPr lang="de-DE"/>
          </a:p>
        </p:txBody>
      </p:sp>
      <p:sp>
        <p:nvSpPr>
          <p:cNvPr id="5" name="Fußzeilenplatzhalter 4"/>
          <p:cNvSpPr>
            <a:spLocks noGrp="1"/>
          </p:cNvSpPr>
          <p:nvPr>
            <p:ph type="ftr" sz="quarter" idx="11"/>
          </p:nvPr>
        </p:nvSpPr>
        <p:spPr>
          <a:xfrm>
            <a:off x="3124200" y="6356418"/>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418"/>
            <a:ext cx="2133600" cy="365125"/>
          </a:xfrm>
          <a:prstGeom prst="rect">
            <a:avLst/>
          </a:prstGeom>
        </p:spPr>
        <p:txBody>
          <a:bodyPr/>
          <a:lstStyle/>
          <a:p>
            <a:pPr algn="r"/>
            <a:fld id="{04B3BDA6-4AAF-234B-AED8-3669FFB05334}" type="slidenum">
              <a:rPr lang="de-DE" smtClean="0"/>
              <a:pPr algn="r"/>
              <a:t>‹Nr.›</a:t>
            </a:fld>
            <a:endParaRPr lang="de-DE" dirty="0"/>
          </a:p>
        </p:txBody>
      </p:sp>
    </p:spTree>
    <p:extLst>
      <p:ext uri="{BB962C8B-B14F-4D97-AF65-F5344CB8AC3E}">
        <p14:creationId xmlns:p14="http://schemas.microsoft.com/office/powerpoint/2010/main" val="84385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700339" y="0"/>
            <a:ext cx="6443662" cy="16652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endParaRPr lang="en-US" altLang="de-DE" sz="1350">
              <a:solidFill>
                <a:srgbClr val="000000"/>
              </a:solidFill>
            </a:endParaRPr>
          </a:p>
        </p:txBody>
      </p:sp>
      <p:sp>
        <p:nvSpPr>
          <p:cNvPr id="5" name="Rectangle 3"/>
          <p:cNvSpPr>
            <a:spLocks noChangeArrowheads="1"/>
          </p:cNvSpPr>
          <p:nvPr/>
        </p:nvSpPr>
        <p:spPr bwMode="auto">
          <a:xfrm>
            <a:off x="1" y="0"/>
            <a:ext cx="2700338" cy="1665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endParaRPr lang="en-US" altLang="de-DE" sz="1350">
              <a:solidFill>
                <a:srgbClr val="000000"/>
              </a:solidFill>
            </a:endParaRPr>
          </a:p>
        </p:txBody>
      </p:sp>
      <p:sp>
        <p:nvSpPr>
          <p:cNvPr id="6" name="Rectangle 6"/>
          <p:cNvSpPr>
            <a:spLocks noChangeArrowheads="1"/>
          </p:cNvSpPr>
          <p:nvPr/>
        </p:nvSpPr>
        <p:spPr bwMode="auto">
          <a:xfrm>
            <a:off x="1" y="6421438"/>
            <a:ext cx="9140825" cy="431800"/>
          </a:xfrm>
          <a:prstGeom prst="rect">
            <a:avLst/>
          </a:prstGeom>
          <a:solidFill>
            <a:srgbClr val="E5E5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endParaRPr lang="en-US" altLang="de-DE" sz="1350">
              <a:solidFill>
                <a:srgbClr val="000000"/>
              </a:solidFill>
            </a:endParaRPr>
          </a:p>
        </p:txBody>
      </p:sp>
      <p:pic>
        <p:nvPicPr>
          <p:cNvPr id="7" name="Picture 17" descr="english-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200029"/>
            <a:ext cx="20589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Grp="1" noChangeArrowheads="1"/>
          </p:cNvSpPr>
          <p:nvPr>
            <p:ph type="ctrTitle"/>
          </p:nvPr>
        </p:nvSpPr>
        <p:spPr>
          <a:xfrm>
            <a:off x="3023830" y="620713"/>
            <a:ext cx="5761397" cy="874712"/>
          </a:xfrm>
        </p:spPr>
        <p:txBody>
          <a:bodyPr bIns="0" anchor="b"/>
          <a:lstStyle>
            <a:lvl1pPr>
              <a:lnSpc>
                <a:spcPts val="1650"/>
              </a:lnSpc>
              <a:defRPr sz="1350" b="0">
                <a:solidFill>
                  <a:schemeClr val="bg1"/>
                </a:solidFill>
              </a:defRPr>
            </a:lvl1pPr>
          </a:lstStyle>
          <a:p>
            <a:pPr lvl="0"/>
            <a:r>
              <a:rPr lang="en-US" noProof="0"/>
              <a:t>Click to edit Master title style</a:t>
            </a:r>
            <a:endParaRPr lang="en-GB" noProof="0"/>
          </a:p>
        </p:txBody>
      </p:sp>
      <p:sp>
        <p:nvSpPr>
          <p:cNvPr id="6149" name="Rectangle 5"/>
          <p:cNvSpPr>
            <a:spLocks noGrp="1" noChangeArrowheads="1"/>
          </p:cNvSpPr>
          <p:nvPr>
            <p:ph type="subTitle" idx="1"/>
          </p:nvPr>
        </p:nvSpPr>
        <p:spPr>
          <a:xfrm>
            <a:off x="719139" y="2338388"/>
            <a:ext cx="8061325" cy="3598862"/>
          </a:xfrm>
        </p:spPr>
        <p:txBody>
          <a:bodyPr/>
          <a:lstStyle>
            <a:lvl1pPr>
              <a:spcAft>
                <a:spcPct val="56000"/>
              </a:spcAft>
              <a:defRPr sz="2400"/>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690233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D7E2BB52-B6F5-4078-9874-5D6363B7EE27}" type="datetime1">
              <a:rPr lang="de-DE" smtClean="0">
                <a:solidFill>
                  <a:srgbClr val="000000"/>
                </a:solidFill>
              </a:rPr>
              <a:pPr>
                <a:defRPr/>
              </a:pPr>
              <a:t>07.06.2022</a:t>
            </a:fld>
            <a:endParaRPr lang="en-GB" dirty="0">
              <a:solidFill>
                <a:srgbClr val="000000"/>
              </a:solidFill>
            </a:endParaRPr>
          </a:p>
        </p:txBody>
      </p:sp>
      <p:sp>
        <p:nvSpPr>
          <p:cNvPr id="8" name="Footer Placeholder 7"/>
          <p:cNvSpPr>
            <a:spLocks noGrp="1"/>
          </p:cNvSpPr>
          <p:nvPr>
            <p:ph type="ftr" sz="quarter" idx="11"/>
          </p:nvPr>
        </p:nvSpPr>
        <p:spPr/>
        <p:txBody>
          <a:bodyPr/>
          <a:lstStyle/>
          <a:p>
            <a:pPr>
              <a:defRPr/>
            </a:pPr>
            <a:r>
              <a:rPr lang="en-US">
                <a:solidFill>
                  <a:srgbClr val="000000"/>
                </a:solidFill>
              </a:rPr>
              <a:t>Health promotion of adolescents in Switzerland/SNSF-MHV</a:t>
            </a:r>
            <a:endParaRPr lang="en-GB" dirty="0">
              <a:solidFill>
                <a:srgbClr val="000000"/>
              </a:solidFill>
            </a:endParaRPr>
          </a:p>
        </p:txBody>
      </p:sp>
      <p:sp>
        <p:nvSpPr>
          <p:cNvPr id="9" name="Slide Number Placeholder 8"/>
          <p:cNvSpPr>
            <a:spLocks noGrp="1"/>
          </p:cNvSpPr>
          <p:nvPr>
            <p:ph type="sldNum" sz="quarter" idx="12"/>
          </p:nvPr>
        </p:nvSpPr>
        <p:spPr/>
        <p:txBody>
          <a:bodyPr/>
          <a:lstStyle/>
          <a:p>
            <a:pPr>
              <a:defRPr/>
            </a:pPr>
            <a:fld id="{DD814F58-B4C3-40CD-9A06-75FC095F629C}"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959658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Date Placeholder 2"/>
          <p:cNvSpPr>
            <a:spLocks noGrp="1"/>
          </p:cNvSpPr>
          <p:nvPr>
            <p:ph type="dt" sz="half" idx="10"/>
          </p:nvPr>
        </p:nvSpPr>
        <p:spPr/>
        <p:txBody>
          <a:bodyPr/>
          <a:lstStyle/>
          <a:p>
            <a:pPr>
              <a:defRPr/>
            </a:pPr>
            <a:fld id="{8BA1B3DC-65BC-41AF-A140-066836D668B5}" type="datetime1">
              <a:rPr lang="de-DE" smtClean="0">
                <a:solidFill>
                  <a:srgbClr val="000000"/>
                </a:solidFill>
              </a:rPr>
              <a:pPr>
                <a:defRPr/>
              </a:pPr>
              <a:t>07.06.2022</a:t>
            </a:fld>
            <a:endParaRPr lang="en-GB">
              <a:solidFill>
                <a:srgbClr val="000000"/>
              </a:solidFill>
            </a:endParaRPr>
          </a:p>
        </p:txBody>
      </p:sp>
      <p:sp>
        <p:nvSpPr>
          <p:cNvPr id="4" name="Footer Placeholder 3"/>
          <p:cNvSpPr>
            <a:spLocks noGrp="1"/>
          </p:cNvSpPr>
          <p:nvPr>
            <p:ph type="ftr" sz="quarter" idx="11"/>
          </p:nvPr>
        </p:nvSpPr>
        <p:spPr/>
        <p:txBody>
          <a:bodyPr/>
          <a:lstStyle/>
          <a:p>
            <a:pPr>
              <a:defRPr/>
            </a:pPr>
            <a:r>
              <a:rPr lang="en-US">
                <a:solidFill>
                  <a:srgbClr val="000000"/>
                </a:solidFill>
              </a:rPr>
              <a:t>Health promotion of adolescents in Switzerland/SNSF-MHV</a:t>
            </a: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DD814F58-B4C3-40CD-9A06-75FC095F629C}"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006972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lstStyle>
            <a:lvl1pPr algn="l">
              <a:defRPr sz="2400" b="1" cap="none" baseline="0"/>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BD3DE38D-A7E5-4AD2-8246-EB0F086DE7F8}" type="datetime1">
              <a:rPr lang="de-DE" smtClean="0">
                <a:solidFill>
                  <a:srgbClr val="000000"/>
                </a:solidFill>
              </a:rPr>
              <a:pPr>
                <a:defRPr/>
              </a:pPr>
              <a:t>07.06.2022</a:t>
            </a:fld>
            <a:endParaRPr lang="en-GB">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CD011FC-7949-4179-918F-DBE1E8630C66}"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549124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719138" y="1666876"/>
            <a:ext cx="3954462" cy="4462463"/>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826002" y="1666876"/>
            <a:ext cx="3954463" cy="4462463"/>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5"/>
          <p:cNvSpPr>
            <a:spLocks noGrp="1" noChangeArrowheads="1"/>
          </p:cNvSpPr>
          <p:nvPr>
            <p:ph type="dt" sz="half" idx="10"/>
          </p:nvPr>
        </p:nvSpPr>
        <p:spPr>
          <a:ln/>
        </p:spPr>
        <p:txBody>
          <a:bodyPr/>
          <a:lstStyle>
            <a:lvl1pPr>
              <a:defRPr/>
            </a:lvl1pPr>
          </a:lstStyle>
          <a:p>
            <a:pPr>
              <a:defRPr/>
            </a:pPr>
            <a:fld id="{68D76BAA-CEC9-4523-ADDE-FDD43BA4E4D3}" type="datetime1">
              <a:rPr lang="de-DE" smtClean="0">
                <a:solidFill>
                  <a:srgbClr val="000000"/>
                </a:solidFill>
              </a:rPr>
              <a:pPr>
                <a:defRPr/>
              </a:pPr>
              <a:t>07.06.2022</a:t>
            </a:fld>
            <a:endParaRPr lang="en-GB">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C5CD247C-084C-45A7-9C53-2AF9B604F328}"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893862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491" y="1089025"/>
            <a:ext cx="8229600" cy="508918"/>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719138" y="1700808"/>
            <a:ext cx="3924870" cy="474067"/>
          </a:xfr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19139" y="2174875"/>
            <a:ext cx="377825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742695" y="1700808"/>
            <a:ext cx="4041775" cy="474067"/>
          </a:xfr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4269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ectangle 5"/>
          <p:cNvSpPr>
            <a:spLocks noGrp="1" noChangeArrowheads="1"/>
          </p:cNvSpPr>
          <p:nvPr>
            <p:ph type="dt" sz="half" idx="10"/>
          </p:nvPr>
        </p:nvSpPr>
        <p:spPr>
          <a:ln/>
        </p:spPr>
        <p:txBody>
          <a:bodyPr/>
          <a:lstStyle>
            <a:lvl1pPr>
              <a:defRPr/>
            </a:lvl1pPr>
          </a:lstStyle>
          <a:p>
            <a:pPr>
              <a:defRPr/>
            </a:pPr>
            <a:fld id="{5BCF798A-30D6-4D5E-93D5-36D129E6A897}" type="datetime1">
              <a:rPr lang="de-DE" smtClean="0">
                <a:solidFill>
                  <a:srgbClr val="000000"/>
                </a:solidFill>
              </a:rPr>
              <a:pPr>
                <a:defRPr/>
              </a:pPr>
              <a:t>07.06.2022</a:t>
            </a:fld>
            <a:endParaRPr lang="en-GB">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262651F3-A70F-43E3-8908-D9555716AF75}"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358944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fld id="{1EDB27E0-ED8C-4407-95EF-2BCC385E410B}" type="datetime1">
              <a:rPr lang="de-DE" smtClean="0">
                <a:solidFill>
                  <a:srgbClr val="000000"/>
                </a:solidFill>
              </a:rPr>
              <a:pPr>
                <a:defRPr/>
              </a:pPr>
              <a:t>07.06.2022</a:t>
            </a:fld>
            <a:endParaRPr lang="en-GB">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6F37D57-A8E7-42B7-8A0C-A8D59EBE93B1}"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768066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220DE9AA-D205-4BD6-A214-B7796CDE3B4A}" type="datetime1">
              <a:rPr lang="de-DE" smtClean="0">
                <a:solidFill>
                  <a:srgbClr val="000000"/>
                </a:solidFill>
              </a:rPr>
              <a:pPr>
                <a:defRPr/>
              </a:pPr>
              <a:t>07.06.2022</a:t>
            </a:fld>
            <a:endParaRPr lang="en-GB">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F8A8A90-F8E7-4E58-9F59-E862A2BBCF5C}"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918626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eite 2 Zeilen Untertitel">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1962150"/>
            <a:ext cx="9144000" cy="4902587"/>
          </a:xfrm>
        </p:spPr>
        <p:txBody>
          <a:bodyPr/>
          <a:lstStyle/>
          <a:p>
            <a:r>
              <a:rPr lang="de-DE"/>
              <a:t>Bild durch Klicken auf Symbol hinzufügen</a:t>
            </a:r>
            <a:endParaRPr lang="en-US" dirty="0"/>
          </a:p>
        </p:txBody>
      </p:sp>
      <p:pic>
        <p:nvPicPr>
          <p:cNvPr id="2" name="typoras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1026"/>
            <a:ext cx="9144000" cy="4895088"/>
          </a:xfrm>
          <a:prstGeom prst="rect">
            <a:avLst/>
          </a:prstGeom>
        </p:spPr>
      </p:pic>
      <p:sp>
        <p:nvSpPr>
          <p:cNvPr id="5" name="Title Placeholder 1"/>
          <p:cNvSpPr>
            <a:spLocks noGrp="1"/>
          </p:cNvSpPr>
          <p:nvPr>
            <p:ph type="title" hasCustomPrompt="1"/>
          </p:nvPr>
        </p:nvSpPr>
        <p:spPr>
          <a:xfrm>
            <a:off x="177800" y="934816"/>
            <a:ext cx="8640000" cy="340652"/>
          </a:xfrm>
          <a:prstGeom prst="rect">
            <a:avLst/>
          </a:prstGeom>
        </p:spPr>
        <p:txBody>
          <a:bodyPr vert="horz" lIns="0" tIns="0" rIns="0" bIns="0" rtlCol="0" anchor="b" anchorCtr="0">
            <a:noAutofit/>
          </a:bodyPr>
          <a:lstStyle>
            <a:lvl1pPr>
              <a:defRPr baseline="0"/>
            </a:lvl1pPr>
          </a:lstStyle>
          <a:p>
            <a:r>
              <a:rPr lang="de-DE" dirty="0"/>
              <a:t>Haupttitel (25pt fett)</a:t>
            </a:r>
            <a:endParaRPr lang="en-US" dirty="0"/>
          </a:p>
        </p:txBody>
      </p:sp>
      <p:sp>
        <p:nvSpPr>
          <p:cNvPr id="9" name="Textplatzhalter 8"/>
          <p:cNvSpPr>
            <a:spLocks noGrp="1"/>
          </p:cNvSpPr>
          <p:nvPr>
            <p:ph type="body" sz="quarter" idx="11" hasCustomPrompt="1"/>
          </p:nvPr>
        </p:nvSpPr>
        <p:spPr>
          <a:xfrm>
            <a:off x="183178" y="1297510"/>
            <a:ext cx="8640000" cy="416551"/>
          </a:xfrm>
        </p:spPr>
        <p:txBody>
          <a:bodyPr anchor="b">
            <a:noAutofit/>
          </a:bodyPr>
          <a:lstStyle>
            <a:lvl1pPr marL="0" indent="0">
              <a:lnSpc>
                <a:spcPct val="80000"/>
              </a:lnSpc>
              <a:spcBef>
                <a:spcPts val="0"/>
              </a:spcBef>
              <a:spcAft>
                <a:spcPts val="0"/>
              </a:spcAft>
              <a:buNone/>
              <a:defRPr sz="1600" baseline="0">
                <a:solidFill>
                  <a:srgbClr val="FF0000"/>
                </a:solidFill>
                <a:latin typeface="+mj-lt"/>
              </a:defRPr>
            </a:lvl1pPr>
          </a:lstStyle>
          <a:p>
            <a:pPr lvl="0"/>
            <a:r>
              <a:rPr lang="de-CH" sz="1600" dirty="0">
                <a:latin typeface="+mj-lt"/>
              </a:rPr>
              <a:t>Untertitel (16pt normal)</a:t>
            </a:r>
          </a:p>
          <a:p>
            <a:pPr lvl="0"/>
            <a:r>
              <a:rPr lang="de-CH" sz="1600" dirty="0">
                <a:latin typeface="+mj-lt"/>
              </a:rPr>
              <a:t>Zweite Zeile</a:t>
            </a:r>
            <a:endParaRPr lang="de-CH" dirty="0"/>
          </a:p>
        </p:txBody>
      </p:sp>
      <p:sp>
        <p:nvSpPr>
          <p:cNvPr id="6" name="Textplatzhalter 3"/>
          <p:cNvSpPr>
            <a:spLocks noGrp="1"/>
          </p:cNvSpPr>
          <p:nvPr>
            <p:ph type="body" sz="quarter" idx="12" hasCustomPrompt="1"/>
          </p:nvPr>
        </p:nvSpPr>
        <p:spPr>
          <a:xfrm>
            <a:off x="177800" y="180975"/>
            <a:ext cx="4305300" cy="175160"/>
          </a:xfrm>
        </p:spPr>
        <p:txBody>
          <a:bodyPr>
            <a:noAutofit/>
          </a:bodyPr>
          <a:lstStyle>
            <a:lvl1pPr marL="0" indent="0">
              <a:buNone/>
              <a:defRPr sz="1000">
                <a:solidFill>
                  <a:srgbClr val="555959"/>
                </a:solidFill>
              </a:defRPr>
            </a:lvl1pPr>
          </a:lstStyle>
          <a:p>
            <a:pPr lvl="0"/>
            <a:r>
              <a:rPr lang="de-DE" dirty="0"/>
              <a:t>Autor Vorname Nachname, Datum</a:t>
            </a:r>
            <a:endParaRPr lang="de-CH" dirty="0"/>
          </a:p>
        </p:txBody>
      </p:sp>
      <p:sp>
        <p:nvSpPr>
          <p:cNvPr id="4" name="Foliennummernplatzhalter 3"/>
          <p:cNvSpPr>
            <a:spLocks noGrp="1"/>
          </p:cNvSpPr>
          <p:nvPr>
            <p:ph type="sldNum" sz="quarter" idx="13"/>
          </p:nvPr>
        </p:nvSpPr>
        <p:spPr/>
        <p:txBody>
          <a:bodyPr/>
          <a:lstStyle/>
          <a:p>
            <a:fld id="{63343499-4781-8F47-9616-5D65C730EB58}" type="slidenum">
              <a:rPr lang="en-US" smtClean="0"/>
              <a:pPr/>
              <a:t>‹Nr.›</a:t>
            </a:fld>
            <a:endParaRPr lang="en-US" dirty="0"/>
          </a:p>
        </p:txBody>
      </p:sp>
    </p:spTree>
    <p:extLst>
      <p:ext uri="{BB962C8B-B14F-4D97-AF65-F5344CB8AC3E}">
        <p14:creationId xmlns:p14="http://schemas.microsoft.com/office/powerpoint/2010/main" val="582112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9140" y="1698565"/>
            <a:ext cx="2700734" cy="758327"/>
          </a:xfrm>
        </p:spPr>
        <p:txBody>
          <a:bodyPr/>
          <a:lstStyle>
            <a:lvl1pPr algn="l">
              <a:defRPr sz="1500" b="1"/>
            </a:lvl1pPr>
          </a:lstStyle>
          <a:p>
            <a:r>
              <a:rPr lang="en-US"/>
              <a:t>Click to edit Master title style</a:t>
            </a:r>
            <a:endParaRPr lang="en-GB" dirty="0"/>
          </a:p>
        </p:txBody>
      </p:sp>
      <p:sp>
        <p:nvSpPr>
          <p:cNvPr id="3" name="Content Placeholder 2"/>
          <p:cNvSpPr>
            <a:spLocks noGrp="1"/>
          </p:cNvSpPr>
          <p:nvPr>
            <p:ph idx="1"/>
          </p:nvPr>
        </p:nvSpPr>
        <p:spPr>
          <a:xfrm>
            <a:off x="3672718" y="1703949"/>
            <a:ext cx="5111750" cy="4713387"/>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719140" y="2744924"/>
            <a:ext cx="2746375" cy="3636404"/>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7312D36-6532-4A4E-857A-75453C7B3844}" type="datetime1">
              <a:rPr lang="de-DE" smtClean="0">
                <a:solidFill>
                  <a:srgbClr val="000000"/>
                </a:solidFill>
              </a:rPr>
              <a:pPr>
                <a:defRPr/>
              </a:pPr>
              <a:t>07.06.2022</a:t>
            </a:fld>
            <a:endParaRPr lang="en-GB">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7F9F84D-4176-490F-9B1E-172520861FA0}"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747945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1088741"/>
            <a:ext cx="5486400" cy="363883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CF3A491-CEA2-444F-988D-F66B9D7319BF}" type="datetime1">
              <a:rPr lang="de-DE" smtClean="0">
                <a:solidFill>
                  <a:srgbClr val="000000"/>
                </a:solidFill>
              </a:rPr>
              <a:pPr>
                <a:defRPr/>
              </a:pPr>
              <a:t>07.06.2022</a:t>
            </a:fld>
            <a:endParaRPr lang="en-GB">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E2110D1-68C1-4000-B6C6-B3B8331D2D00}"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271358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fld id="{5D82521F-2D69-496B-8A35-737B193A1CF8}" type="datetime1">
              <a:rPr lang="de-DE" smtClean="0">
                <a:solidFill>
                  <a:srgbClr val="000000"/>
                </a:solidFill>
              </a:rPr>
              <a:pPr>
                <a:defRPr/>
              </a:pPr>
              <a:t>07.06.2022</a:t>
            </a:fld>
            <a:endParaRPr lang="en-GB">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661BB67-4359-4075-9CB4-FA4FE913C55E}"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100695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2" y="1090617"/>
            <a:ext cx="2016125" cy="5038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138" y="1090617"/>
            <a:ext cx="5897562" cy="5038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fld id="{50FDDFF3-75E6-42B1-AEEE-599EA2883C17}" type="datetime1">
              <a:rPr lang="de-DE" smtClean="0">
                <a:solidFill>
                  <a:srgbClr val="000000"/>
                </a:solidFill>
              </a:rPr>
              <a:pPr>
                <a:defRPr/>
              </a:pPr>
              <a:t>07.06.2022</a:t>
            </a:fld>
            <a:endParaRPr lang="en-GB">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000000"/>
                </a:solidFill>
              </a:rPr>
              <a:t>Health promotion of adolescents in Switzerland/SNSF-MHV</a:t>
            </a:r>
            <a:endParaRPr lang="en-GB">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683728-C58D-435B-8895-4EE2419D684F}"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221178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002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A08E9-2684-4FED-AF29-3D12CCADA86D}"/>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de-CH"/>
          </a:p>
        </p:txBody>
      </p:sp>
      <p:sp>
        <p:nvSpPr>
          <p:cNvPr id="3" name="Untertitel 2">
            <a:extLst>
              <a:ext uri="{FF2B5EF4-FFF2-40B4-BE49-F238E27FC236}">
                <a16:creationId xmlns:a16="http://schemas.microsoft.com/office/drawing/2014/main" id="{AEAFE37F-05D4-43FE-9D8A-76C584FDC2C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99A50874-F422-4484-BC8A-ACC4008B5CCF}"/>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5" name="Fußzeilenplatzhalter 4">
            <a:extLst>
              <a:ext uri="{FF2B5EF4-FFF2-40B4-BE49-F238E27FC236}">
                <a16:creationId xmlns:a16="http://schemas.microsoft.com/office/drawing/2014/main" id="{ED8BB7D4-775F-4B20-B40A-F74184A01FB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AA2DFD3-DE94-4DFA-8BEF-1AACD7BB1EAD}"/>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885834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7E354-00DB-415C-BE23-F082D57713C5}"/>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A1B73710-A739-4CCA-A73D-F352CF46DA1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2C8341B-D046-4DAD-8557-C135C099641C}"/>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5" name="Fußzeilenplatzhalter 4">
            <a:extLst>
              <a:ext uri="{FF2B5EF4-FFF2-40B4-BE49-F238E27FC236}">
                <a16:creationId xmlns:a16="http://schemas.microsoft.com/office/drawing/2014/main" id="{A39DE790-B6A8-46CB-A0E9-0557CAF2B0D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7B9D6E1-491F-40EB-872C-388BA8EB575C}"/>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321919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2D79B-0AD9-4FD6-9003-AFCC51F1BDAD}"/>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de-CH"/>
          </a:p>
        </p:txBody>
      </p:sp>
      <p:sp>
        <p:nvSpPr>
          <p:cNvPr id="3" name="Textplatzhalter 2">
            <a:extLst>
              <a:ext uri="{FF2B5EF4-FFF2-40B4-BE49-F238E27FC236}">
                <a16:creationId xmlns:a16="http://schemas.microsoft.com/office/drawing/2014/main" id="{BC650541-974F-46B9-B053-5E2DDD84EF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1557B06-10F8-430C-BB14-A9C662677326}"/>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5" name="Fußzeilenplatzhalter 4">
            <a:extLst>
              <a:ext uri="{FF2B5EF4-FFF2-40B4-BE49-F238E27FC236}">
                <a16:creationId xmlns:a16="http://schemas.microsoft.com/office/drawing/2014/main" id="{2F765869-2784-4A88-BB12-2D4422F1D9F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6EAA7C1-6277-4B4F-A759-0F9A20F48C42}"/>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1857973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475A0-4D6F-424D-ADE2-F0A95A24E59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5870A1AD-593B-48F3-9E20-AC247C446FEF}"/>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1995BB9E-2B36-406F-BA35-4895260FFE1E}"/>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4568D13-7CCB-416E-A51F-E503E35F934E}"/>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6" name="Fußzeilenplatzhalter 5">
            <a:extLst>
              <a:ext uri="{FF2B5EF4-FFF2-40B4-BE49-F238E27FC236}">
                <a16:creationId xmlns:a16="http://schemas.microsoft.com/office/drawing/2014/main" id="{9A91DBE3-31EC-452E-A423-F85AA7E6E941}"/>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F91C139B-0D1A-47ED-AA9B-728EDE5C6193}"/>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4127403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331D9-B171-4351-A452-4EB43D7C1E31}"/>
              </a:ext>
            </a:extLst>
          </p:cNvPr>
          <p:cNvSpPr>
            <a:spLocks noGrp="1"/>
          </p:cNvSpPr>
          <p:nvPr>
            <p:ph type="title"/>
          </p:nvPr>
        </p:nvSpPr>
        <p:spPr>
          <a:xfrm>
            <a:off x="629841" y="365126"/>
            <a:ext cx="78867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6E3CA8C1-D8C9-48CD-80B1-A471A5EF668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FD233A3E-B4DB-4EEB-96EE-138592916E52}"/>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D0467054-AA8F-423C-A6F5-62E3650E80F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B3BAC7FA-0306-4C8E-9079-E5A152F88FF9}"/>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26848D84-EC2E-4EE3-AD37-633067D79126}"/>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8" name="Fußzeilenplatzhalter 7">
            <a:extLst>
              <a:ext uri="{FF2B5EF4-FFF2-40B4-BE49-F238E27FC236}">
                <a16:creationId xmlns:a16="http://schemas.microsoft.com/office/drawing/2014/main" id="{9939C9F7-18CF-45BB-8E5F-C63D580913E2}"/>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C38AD8CB-9230-4F55-9014-9FBBC8AF9676}"/>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357285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4660900" y="1499286"/>
            <a:ext cx="4302125" cy="5177739"/>
          </a:xfrm>
          <a:prstGeom prst="rect">
            <a:avLst/>
          </a:prstGeom>
        </p:spPr>
        <p:txBody>
          <a:bodyPr vert="horz" lIns="0" tIns="0" rIns="0" bIns="0" rtlCol="0">
            <a:normAutofit/>
          </a:bodyPr>
          <a:lstStyle>
            <a:lvl1pPr marL="360000" indent="-360000">
              <a:lnSpc>
                <a:spcPct val="90000"/>
              </a:lnSpc>
              <a:buFont typeface="+mj-lt"/>
              <a:buAutoNum type="arabicPeriod"/>
              <a:defRPr sz="2500"/>
            </a:lvl1pPr>
          </a:lstStyle>
          <a:p>
            <a:pPr lvl="0"/>
            <a:r>
              <a:rPr lang="de-DE" dirty="0"/>
              <a:t>Inhalt</a:t>
            </a:r>
            <a:endParaRPr lang="en-US" dirty="0"/>
          </a:p>
        </p:txBody>
      </p:sp>
      <p:sp>
        <p:nvSpPr>
          <p:cNvPr id="9" name="Picture Placeholder 8"/>
          <p:cNvSpPr>
            <a:spLocks noGrp="1"/>
          </p:cNvSpPr>
          <p:nvPr>
            <p:ph type="pic" sz="quarter" idx="10"/>
          </p:nvPr>
        </p:nvSpPr>
        <p:spPr>
          <a:xfrm>
            <a:off x="177800" y="1499286"/>
            <a:ext cx="4305300" cy="5177739"/>
          </a:xfrm>
        </p:spPr>
        <p:txBody>
          <a:bodyPr/>
          <a:lstStyle>
            <a:lvl1pPr marL="0" indent="0">
              <a:buNone/>
              <a:defRPr>
                <a:solidFill>
                  <a:schemeClr val="tx1"/>
                </a:solidFill>
              </a:defRPr>
            </a:lvl1pPr>
          </a:lstStyle>
          <a:p>
            <a:r>
              <a:rPr lang="de-DE"/>
              <a:t>Bild durch Klicken auf Symbol hinzufügen</a:t>
            </a:r>
            <a:endParaRPr lang="en-US" dirty="0"/>
          </a:p>
        </p:txBody>
      </p:sp>
      <p:sp>
        <p:nvSpPr>
          <p:cNvPr id="11" name="Slide Number Placeholder 10"/>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801" y="960846"/>
            <a:ext cx="8785224" cy="406635"/>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740540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5E56A9-49C7-4D51-A994-D96D0C762A29}"/>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5D6E8A8A-B5F5-4025-9D8F-962D70F8A846}"/>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4" name="Fußzeilenplatzhalter 3">
            <a:extLst>
              <a:ext uri="{FF2B5EF4-FFF2-40B4-BE49-F238E27FC236}">
                <a16:creationId xmlns:a16="http://schemas.microsoft.com/office/drawing/2014/main" id="{AFE6FF11-E63B-49F5-A8CD-6A7972C38655}"/>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98A65D6C-CB99-4164-8104-E4E73EB00F3D}"/>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1855114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7BAF394-CB0B-4C8C-9CDA-B94805B7434B}"/>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3" name="Fußzeilenplatzhalter 2">
            <a:extLst>
              <a:ext uri="{FF2B5EF4-FFF2-40B4-BE49-F238E27FC236}">
                <a16:creationId xmlns:a16="http://schemas.microsoft.com/office/drawing/2014/main" id="{67060327-D6E1-441B-B176-062E40AF406C}"/>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0B82A4E8-0954-457C-84ED-64857AD6B821}"/>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2843538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9964BC-1431-4DCC-9926-3726309FA437}"/>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4F249E25-7217-46FA-8F8E-0284B793A5F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88B21CEB-4272-430B-ADA5-44773C2E209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2CE1181F-C7EE-466E-8BF3-1941BEE59F55}"/>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6" name="Fußzeilenplatzhalter 5">
            <a:extLst>
              <a:ext uri="{FF2B5EF4-FFF2-40B4-BE49-F238E27FC236}">
                <a16:creationId xmlns:a16="http://schemas.microsoft.com/office/drawing/2014/main" id="{6BD1EA9C-F204-453A-B8AF-7B4401EE61CE}"/>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F3103DE-08EC-4853-9F87-702F0F3521D1}"/>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1424764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70E4A-6AFC-490F-BC29-A914C6DA4C1A}"/>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CH"/>
          </a:p>
        </p:txBody>
      </p:sp>
      <p:sp>
        <p:nvSpPr>
          <p:cNvPr id="3" name="Bildplatzhalter 2">
            <a:extLst>
              <a:ext uri="{FF2B5EF4-FFF2-40B4-BE49-F238E27FC236}">
                <a16:creationId xmlns:a16="http://schemas.microsoft.com/office/drawing/2014/main" id="{64EFE3C1-8BF7-47CD-9607-0C0713D9398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CH"/>
          </a:p>
        </p:txBody>
      </p:sp>
      <p:sp>
        <p:nvSpPr>
          <p:cNvPr id="4" name="Textplatzhalter 3">
            <a:extLst>
              <a:ext uri="{FF2B5EF4-FFF2-40B4-BE49-F238E27FC236}">
                <a16:creationId xmlns:a16="http://schemas.microsoft.com/office/drawing/2014/main" id="{FF90C015-8E6D-4210-B7A9-804255B318D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DD4008E6-6D72-44F5-B3AA-CEF3935AB2DB}"/>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6" name="Fußzeilenplatzhalter 5">
            <a:extLst>
              <a:ext uri="{FF2B5EF4-FFF2-40B4-BE49-F238E27FC236}">
                <a16:creationId xmlns:a16="http://schemas.microsoft.com/office/drawing/2014/main" id="{B6EB7B02-CC1F-4939-883F-19155BE4CD5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4CC32EE-4FB1-4C84-A708-9240F68BE124}"/>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527670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04A3F-3EAA-4961-94B3-BB2B05320634}"/>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9111B2C8-7B30-4BB2-BCF1-87301AD6DA1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DE00BFC-B52F-486C-B557-00BDD7870100}"/>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5" name="Fußzeilenplatzhalter 4">
            <a:extLst>
              <a:ext uri="{FF2B5EF4-FFF2-40B4-BE49-F238E27FC236}">
                <a16:creationId xmlns:a16="http://schemas.microsoft.com/office/drawing/2014/main" id="{98FA78BE-A8F7-4BE4-B591-77A5A8D8950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28BC9FC-5BBD-46C5-A9B0-56FB693D1F41}"/>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1054996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B176FC6-8E7C-4A1C-AECC-B76CD637A75E}"/>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2EE42F2A-6175-4D11-A7B4-855AD3AD4046}"/>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5B4A5C2-4624-4513-9481-D4EF3EE0B9B7}"/>
              </a:ext>
            </a:extLst>
          </p:cNvPr>
          <p:cNvSpPr>
            <a:spLocks noGrp="1"/>
          </p:cNvSpPr>
          <p:nvPr>
            <p:ph type="dt" sz="half" idx="10"/>
          </p:nvPr>
        </p:nvSpPr>
        <p:spPr/>
        <p:txBody>
          <a:bodyPr/>
          <a:lstStyle/>
          <a:p>
            <a:fld id="{8C5C57E9-A42D-4BB9-845A-589EF88A308F}" type="datetimeFigureOut">
              <a:rPr lang="de-CH" smtClean="0"/>
              <a:t>07.06.2022</a:t>
            </a:fld>
            <a:endParaRPr lang="de-CH"/>
          </a:p>
        </p:txBody>
      </p:sp>
      <p:sp>
        <p:nvSpPr>
          <p:cNvPr id="5" name="Fußzeilenplatzhalter 4">
            <a:extLst>
              <a:ext uri="{FF2B5EF4-FFF2-40B4-BE49-F238E27FC236}">
                <a16:creationId xmlns:a16="http://schemas.microsoft.com/office/drawing/2014/main" id="{824506A8-BD62-4ADA-B564-E3BEC9FE91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036AE07-D72F-47A1-8717-6B9085E64EDA}"/>
              </a:ext>
            </a:extLst>
          </p:cNvPr>
          <p:cNvSpPr>
            <a:spLocks noGrp="1"/>
          </p:cNvSpPr>
          <p:nvPr>
            <p:ph type="sldNum" sz="quarter" idx="12"/>
          </p:nvPr>
        </p:nvSpPr>
        <p:spPr/>
        <p:txBody>
          <a:bodyPr/>
          <a:lstStyle/>
          <a:p>
            <a:fld id="{D0DBFF1D-FFDC-4012-9FFE-8D566ADA7FD7}" type="slidenum">
              <a:rPr lang="de-CH" smtClean="0"/>
              <a:t>‹Nr.›</a:t>
            </a:fld>
            <a:endParaRPr lang="de-CH"/>
          </a:p>
        </p:txBody>
      </p:sp>
    </p:spTree>
    <p:extLst>
      <p:ext uri="{BB962C8B-B14F-4D97-AF65-F5344CB8AC3E}">
        <p14:creationId xmlns:p14="http://schemas.microsoft.com/office/powerpoint/2010/main" val="1527398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6765342" y="6241258"/>
            <a:ext cx="1793442" cy="365125"/>
          </a:xfrm>
          <a:prstGeom prst="rect">
            <a:avLst/>
          </a:prstGeom>
        </p:spPr>
        <p:txBody>
          <a:bodyPr/>
          <a:lstStyle/>
          <a:p>
            <a:pPr fontAlgn="base">
              <a:spcBef>
                <a:spcPct val="0"/>
              </a:spcBef>
              <a:spcAft>
                <a:spcPct val="0"/>
              </a:spcAft>
            </a:pPr>
            <a:fld id="{F19AE9A8-34D4-4E8C-BE9C-13C550F1BED0}" type="slidenum">
              <a:rPr lang="de-CH" sz="1800" smtClean="0">
                <a:solidFill>
                  <a:prstClr val="black">
                    <a:lumMod val="50000"/>
                    <a:lumOff val="50000"/>
                  </a:prstClr>
                </a:solidFill>
                <a:ea typeface="MS PGothic" pitchFamily="34" charset="-128"/>
              </a:rPr>
              <a:pPr fontAlgn="base">
                <a:spcBef>
                  <a:spcPct val="0"/>
                </a:spcBef>
                <a:spcAft>
                  <a:spcPct val="0"/>
                </a:spcAft>
              </a:pPr>
              <a:t>‹Nr.›</a:t>
            </a:fld>
            <a:endParaRPr lang="de-CH" sz="1800" dirty="0">
              <a:solidFill>
                <a:prstClr val="black">
                  <a:lumMod val="50000"/>
                  <a:lumOff val="50000"/>
                </a:prstClr>
              </a:solidFill>
              <a:ea typeface="MS PGothic" pitchFamily="34" charset="-128"/>
            </a:endParaRPr>
          </a:p>
        </p:txBody>
      </p:sp>
    </p:spTree>
    <p:extLst>
      <p:ext uri="{BB962C8B-B14F-4D97-AF65-F5344CB8AC3E}">
        <p14:creationId xmlns:p14="http://schemas.microsoft.com/office/powerpoint/2010/main" val="1431382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Kapiteltrennseite grau">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F19AE9A8-34D4-4E8C-BE9C-13C550F1BED0}" type="slidenum">
              <a:rPr lang="de-CH" smtClean="0">
                <a:solidFill>
                  <a:prstClr val="black">
                    <a:lumMod val="50000"/>
                    <a:lumOff val="50000"/>
                  </a:prstClr>
                </a:solidFill>
              </a:rPr>
              <a:pPr/>
              <a:t>‹Nr.›</a:t>
            </a:fld>
            <a:endParaRPr lang="de-CH" dirty="0">
              <a:solidFill>
                <a:prstClr val="black">
                  <a:lumMod val="50000"/>
                  <a:lumOff val="50000"/>
                </a:prstClr>
              </a:solidFill>
            </a:endParaRPr>
          </a:p>
        </p:txBody>
      </p:sp>
    </p:spTree>
    <p:extLst>
      <p:ext uri="{BB962C8B-B14F-4D97-AF65-F5344CB8AC3E}">
        <p14:creationId xmlns:p14="http://schemas.microsoft.com/office/powerpoint/2010/main" val="942857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489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58775" y="611188"/>
            <a:ext cx="8305800" cy="989012"/>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358775" y="1885950"/>
            <a:ext cx="4076700" cy="39814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87875" y="1885950"/>
            <a:ext cx="4076700" cy="39814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091D5B-E4DC-44BD-BC2F-2BD13CEB80E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55453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767138" y="1482812"/>
            <a:ext cx="5195885" cy="5194214"/>
          </a:xfrm>
          <a:prstGeom prst="rect">
            <a:avLst/>
          </a:prstGeom>
        </p:spPr>
        <p:txBody>
          <a:bodyPr vert="horz" lIns="0" tIns="0" rIns="0" bIns="0" rtlCol="0">
            <a:normAutofit/>
          </a:bodyPr>
          <a:lstStyle>
            <a:lvl1pPr marL="0" indent="0">
              <a:lnSpc>
                <a:spcPct val="90000"/>
              </a:lnSpc>
              <a:spcAft>
                <a:spcPts val="800"/>
              </a:spcAft>
              <a:buNone/>
              <a:defRPr sz="25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Text </a:t>
            </a:r>
            <a:r>
              <a:rPr lang="en-US" dirty="0" err="1"/>
              <a:t>eingeben</a:t>
            </a:r>
            <a:endParaRPr lang="en-US" dirty="0"/>
          </a:p>
        </p:txBody>
      </p:sp>
      <p:sp>
        <p:nvSpPr>
          <p:cNvPr id="9" name="Picture Placeholder 8"/>
          <p:cNvSpPr>
            <a:spLocks noGrp="1"/>
          </p:cNvSpPr>
          <p:nvPr>
            <p:ph type="pic" sz="quarter" idx="10"/>
          </p:nvPr>
        </p:nvSpPr>
        <p:spPr>
          <a:xfrm>
            <a:off x="177801" y="1482811"/>
            <a:ext cx="3406774" cy="5196519"/>
          </a:xfrm>
        </p:spPr>
        <p:txBody>
          <a:bodyPr/>
          <a:lstStyle>
            <a:lvl1pPr marL="0" indent="0">
              <a:buNone/>
              <a:defRPr/>
            </a:lvl1pPr>
          </a:lstStyle>
          <a:p>
            <a:r>
              <a:rPr lang="de-DE"/>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177799" y="972000"/>
            <a:ext cx="8785225" cy="411957"/>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3540326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BAFA5D51-036A-41DE-B449-6FAC5FBD88B9}"/>
              </a:ext>
            </a:extLst>
          </p:cNvPr>
          <p:cNvSpPr>
            <a:spLocks noGrp="1"/>
          </p:cNvSpPr>
          <p:nvPr>
            <p:ph type="body" sz="quarter" idx="11" hasCustomPrompt="1"/>
          </p:nvPr>
        </p:nvSpPr>
        <p:spPr>
          <a:xfrm>
            <a:off x="3889717" y="3621023"/>
            <a:ext cx="4451678" cy="1166569"/>
          </a:xfrm>
          <a:prstGeom prst="rect">
            <a:avLst/>
          </a:prstGeom>
        </p:spPr>
        <p:txBody>
          <a:bodyPr anchor="b">
            <a:noAutofit/>
          </a:bodyPr>
          <a:lstStyle>
            <a:lvl1pPr marL="0" indent="0">
              <a:buNone/>
              <a:defRPr sz="2800">
                <a:solidFill>
                  <a:schemeClr val="accent3"/>
                </a:solidFill>
              </a:defRPr>
            </a:lvl1pPr>
          </a:lstStyle>
          <a:p>
            <a:r>
              <a:rPr lang="en-US" dirty="0"/>
              <a:t>Title of Presentation</a:t>
            </a:r>
          </a:p>
        </p:txBody>
      </p:sp>
      <p:sp>
        <p:nvSpPr>
          <p:cNvPr id="178" name="Text Placeholder 4">
            <a:extLst>
              <a:ext uri="{FF2B5EF4-FFF2-40B4-BE49-F238E27FC236}">
                <a16:creationId xmlns:a16="http://schemas.microsoft.com/office/drawing/2014/main" id="{FE86138B-22AB-524D-B99B-1D15537B55C1}"/>
              </a:ext>
            </a:extLst>
          </p:cNvPr>
          <p:cNvSpPr>
            <a:spLocks noGrp="1"/>
          </p:cNvSpPr>
          <p:nvPr userDrawn="1">
            <p:ph type="body" sz="quarter" idx="10" hasCustomPrompt="1"/>
          </p:nvPr>
        </p:nvSpPr>
        <p:spPr>
          <a:xfrm>
            <a:off x="3889719" y="5443833"/>
            <a:ext cx="4451677" cy="383116"/>
          </a:xfrm>
          <a:prstGeom prst="rect">
            <a:avLst/>
          </a:prstGeom>
        </p:spPr>
        <p:txBody>
          <a:bodyPr>
            <a:normAutofit/>
          </a:bodyPr>
          <a:lstStyle>
            <a:lvl1pPr marL="0" indent="0">
              <a:buNone/>
              <a:defRPr sz="1200"/>
            </a:lvl1pPr>
          </a:lstStyle>
          <a:p>
            <a:pPr lvl="0"/>
            <a:r>
              <a:rPr lang="en-US" dirty="0"/>
              <a:t>December 2019 [date]</a:t>
            </a:r>
            <a:endParaRPr lang="en-GB" dirty="0"/>
          </a:p>
        </p:txBody>
      </p:sp>
      <p:pic>
        <p:nvPicPr>
          <p:cNvPr id="17" name="Picture 16">
            <a:extLst>
              <a:ext uri="{FF2B5EF4-FFF2-40B4-BE49-F238E27FC236}">
                <a16:creationId xmlns:a16="http://schemas.microsoft.com/office/drawing/2014/main" id="{31E10C56-7618-B944-A305-B8B18B496005}"/>
              </a:ext>
            </a:extLst>
          </p:cNvPr>
          <p:cNvPicPr>
            <a:picLocks noChangeAspect="1"/>
          </p:cNvPicPr>
          <p:nvPr userDrawn="1"/>
        </p:nvPicPr>
        <p:blipFill rotWithShape="1">
          <a:blip r:embed="rId2"/>
          <a:srcRect b="52284"/>
          <a:stretch/>
        </p:blipFill>
        <p:spPr>
          <a:xfrm>
            <a:off x="3902316" y="2168491"/>
            <a:ext cx="3100868" cy="1142057"/>
          </a:xfrm>
          <a:prstGeom prst="rect">
            <a:avLst/>
          </a:prstGeom>
        </p:spPr>
      </p:pic>
      <p:pic>
        <p:nvPicPr>
          <p:cNvPr id="29" name="Picture 28">
            <a:extLst>
              <a:ext uri="{FF2B5EF4-FFF2-40B4-BE49-F238E27FC236}">
                <a16:creationId xmlns:a16="http://schemas.microsoft.com/office/drawing/2014/main" id="{8FA0BD56-8EF0-624B-906C-D201253B76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524" t="1212" b="238"/>
          <a:stretch/>
        </p:blipFill>
        <p:spPr>
          <a:xfrm>
            <a:off x="1" y="0"/>
            <a:ext cx="3161576" cy="6858000"/>
          </a:xfrm>
          <a:prstGeom prst="rect">
            <a:avLst/>
          </a:prstGeom>
        </p:spPr>
      </p:pic>
      <p:sp>
        <p:nvSpPr>
          <p:cNvPr id="9" name="Text Placeholder 4">
            <a:extLst>
              <a:ext uri="{FF2B5EF4-FFF2-40B4-BE49-F238E27FC236}">
                <a16:creationId xmlns:a16="http://schemas.microsoft.com/office/drawing/2014/main" id="{9ADA4B75-C733-AA4E-A796-B7D79C91F656}"/>
              </a:ext>
            </a:extLst>
          </p:cNvPr>
          <p:cNvSpPr>
            <a:spLocks noGrp="1"/>
          </p:cNvSpPr>
          <p:nvPr>
            <p:ph type="body" sz="quarter" idx="14" hasCustomPrompt="1"/>
          </p:nvPr>
        </p:nvSpPr>
        <p:spPr>
          <a:xfrm>
            <a:off x="3889717" y="4921157"/>
            <a:ext cx="4451678" cy="466624"/>
          </a:xfrm>
          <a:prstGeom prst="rect">
            <a:avLst/>
          </a:prstGeom>
          <a:ln>
            <a:noFill/>
          </a:ln>
        </p:spPr>
        <p:txBody>
          <a:bodyPr wrap="square" lIns="0">
            <a:noAutofit/>
          </a:bodyPr>
          <a:lstStyle>
            <a:lvl1pPr marL="0" indent="0" algn="l" defTabSz="363791">
              <a:lnSpc>
                <a:spcPct val="93000"/>
              </a:lnSpc>
              <a:buNone/>
              <a:defRPr lang="en-GB" sz="1800" dirty="0">
                <a:solidFill>
                  <a:schemeClr val="accent2"/>
                </a:solidFill>
                <a:latin typeface="Arial" panose="020B0604020202020204" pitchFamily="34" charset="0"/>
                <a:ea typeface="Calibri"/>
                <a:cs typeface="Arial" panose="020B0604020202020204" pitchFamily="34" charset="0"/>
                <a:sym typeface="Calibri"/>
              </a:defRPr>
            </a:lvl1pPr>
          </a:lstStyle>
          <a:p>
            <a:pPr marL="0" lvl="0" indent="0" defTabSz="363791">
              <a:lnSpc>
                <a:spcPct val="93000"/>
              </a:lnSpc>
              <a:buNone/>
            </a:pPr>
            <a:r>
              <a:rPr lang="en-US" dirty="0"/>
              <a:t>Subtitle</a:t>
            </a:r>
            <a:endParaRPr lang="en-GB" dirty="0"/>
          </a:p>
        </p:txBody>
      </p:sp>
    </p:spTree>
    <p:extLst>
      <p:ext uri="{BB962C8B-B14F-4D97-AF65-F5344CB8AC3E}">
        <p14:creationId xmlns:p14="http://schemas.microsoft.com/office/powerpoint/2010/main" val="3585984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_Divider 1">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C36F888B-A049-4E4F-8601-4102B0AA32BF}"/>
              </a:ext>
            </a:extLst>
          </p:cNvPr>
          <p:cNvGrpSpPr/>
          <p:nvPr userDrawn="1"/>
        </p:nvGrpSpPr>
        <p:grpSpPr>
          <a:xfrm>
            <a:off x="1" y="-2"/>
            <a:ext cx="9141087" cy="6874571"/>
            <a:chOff x="0" y="-1"/>
            <a:chExt cx="9141087" cy="5155928"/>
          </a:xfrm>
          <a:solidFill>
            <a:schemeClr val="accent3"/>
          </a:solidFill>
        </p:grpSpPr>
        <p:sp>
          <p:nvSpPr>
            <p:cNvPr id="77" name="Freeform 76">
              <a:extLst>
                <a:ext uri="{FF2B5EF4-FFF2-40B4-BE49-F238E27FC236}">
                  <a16:creationId xmlns:a16="http://schemas.microsoft.com/office/drawing/2014/main" id="{2820F1A7-A0B4-CC4B-BD4C-5CB901C715CB}"/>
                </a:ext>
              </a:extLst>
            </p:cNvPr>
            <p:cNvSpPr/>
            <p:nvPr userDrawn="1"/>
          </p:nvSpPr>
          <p:spPr>
            <a:xfrm>
              <a:off x="0" y="0"/>
              <a:ext cx="2348678" cy="3502791"/>
            </a:xfrm>
            <a:custGeom>
              <a:avLst/>
              <a:gdLst>
                <a:gd name="connsiteX0" fmla="*/ 0 w 2348678"/>
                <a:gd name="connsiteY0" fmla="*/ 0 h 3502791"/>
                <a:gd name="connsiteX1" fmla="*/ 525537 w 2348678"/>
                <a:gd name="connsiteY1" fmla="*/ 0 h 3502791"/>
                <a:gd name="connsiteX2" fmla="*/ 477649 w 2348678"/>
                <a:gd name="connsiteY2" fmla="*/ 11761 h 3502791"/>
                <a:gd name="connsiteX3" fmla="*/ 62225 w 2348678"/>
                <a:gd name="connsiteY3" fmla="*/ 183642 h 3502791"/>
                <a:gd name="connsiteX4" fmla="*/ 59890 w 2348678"/>
                <a:gd name="connsiteY4" fmla="*/ 190324 h 3502791"/>
                <a:gd name="connsiteX5" fmla="*/ 66959 w 2348678"/>
                <a:gd name="connsiteY5" fmla="*/ 192199 h 3502791"/>
                <a:gd name="connsiteX6" fmla="*/ 1402010 w 2348678"/>
                <a:gd name="connsiteY6" fmla="*/ 154763 h 3502791"/>
                <a:gd name="connsiteX7" fmla="*/ 2229032 w 2348678"/>
                <a:gd name="connsiteY7" fmla="*/ 2734319 h 3502791"/>
                <a:gd name="connsiteX8" fmla="*/ 2191499 w 2348678"/>
                <a:gd name="connsiteY8" fmla="*/ 2849202 h 3502791"/>
                <a:gd name="connsiteX9" fmla="*/ 2121922 w 2348678"/>
                <a:gd name="connsiteY9" fmla="*/ 2804073 h 3502791"/>
                <a:gd name="connsiteX10" fmla="*/ 1003565 w 2348678"/>
                <a:gd name="connsiteY10" fmla="*/ 2198977 h 3502791"/>
                <a:gd name="connsiteX11" fmla="*/ 995646 w 2348678"/>
                <a:gd name="connsiteY11" fmla="*/ 2201009 h 3502791"/>
                <a:gd name="connsiteX12" fmla="*/ 998896 w 2348678"/>
                <a:gd name="connsiteY12" fmla="*/ 2208929 h 3502791"/>
                <a:gd name="connsiteX13" fmla="*/ 2137892 w 2348678"/>
                <a:gd name="connsiteY13" fmla="*/ 2923903 h 3502791"/>
                <a:gd name="connsiteX14" fmla="*/ 2161363 w 2348678"/>
                <a:gd name="connsiteY14" fmla="*/ 2941446 h 3502791"/>
                <a:gd name="connsiteX15" fmla="*/ 2151199 w 2348678"/>
                <a:gd name="connsiteY15" fmla="*/ 2972556 h 3502791"/>
                <a:gd name="connsiteX16" fmla="*/ 2053361 w 2348678"/>
                <a:gd name="connsiteY16" fmla="*/ 3209803 h 3502791"/>
                <a:gd name="connsiteX17" fmla="*/ 1938019 w 2348678"/>
                <a:gd name="connsiteY17" fmla="*/ 3438996 h 3502791"/>
                <a:gd name="connsiteX18" fmla="*/ 1899637 w 2348678"/>
                <a:gd name="connsiteY18" fmla="*/ 3502791 h 3502791"/>
                <a:gd name="connsiteX19" fmla="*/ 1749744 w 2348678"/>
                <a:gd name="connsiteY19" fmla="*/ 3459348 h 3502791"/>
                <a:gd name="connsiteX20" fmla="*/ 1608111 w 2348678"/>
                <a:gd name="connsiteY20" fmla="*/ 3415107 h 3502791"/>
                <a:gd name="connsiteX21" fmla="*/ 352814 w 2348678"/>
                <a:gd name="connsiteY21" fmla="*/ 2919107 h 3502791"/>
                <a:gd name="connsiteX22" fmla="*/ 129384 w 2348678"/>
                <a:gd name="connsiteY22" fmla="*/ 2815026 h 3502791"/>
                <a:gd name="connsiteX23" fmla="*/ 0 w 2348678"/>
                <a:gd name="connsiteY23" fmla="*/ 2752034 h 3502791"/>
                <a:gd name="connsiteX24" fmla="*/ 0 w 2348678"/>
                <a:gd name="connsiteY24" fmla="*/ 0 h 350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8678" h="3502791">
                  <a:moveTo>
                    <a:pt x="0" y="0"/>
                  </a:moveTo>
                  <a:lnTo>
                    <a:pt x="525537" y="0"/>
                  </a:lnTo>
                  <a:lnTo>
                    <a:pt x="477649" y="11761"/>
                  </a:lnTo>
                  <a:cubicBezTo>
                    <a:pt x="337298" y="54090"/>
                    <a:pt x="198160" y="111742"/>
                    <a:pt x="62225" y="183642"/>
                  </a:cubicBezTo>
                  <a:cubicBezTo>
                    <a:pt x="62225" y="183642"/>
                    <a:pt x="58176" y="186913"/>
                    <a:pt x="59890" y="190324"/>
                  </a:cubicBezTo>
                  <a:cubicBezTo>
                    <a:pt x="61604" y="193735"/>
                    <a:pt x="66959" y="192199"/>
                    <a:pt x="66959" y="192199"/>
                  </a:cubicBezTo>
                  <a:cubicBezTo>
                    <a:pt x="514156" y="-7207"/>
                    <a:pt x="986540" y="-35167"/>
                    <a:pt x="1402010" y="154763"/>
                  </a:cubicBezTo>
                  <a:cubicBezTo>
                    <a:pt x="2220361" y="528726"/>
                    <a:pt x="2546084" y="1622623"/>
                    <a:pt x="2229032" y="2734319"/>
                  </a:cubicBezTo>
                  <a:lnTo>
                    <a:pt x="2191499" y="2849202"/>
                  </a:lnTo>
                  <a:lnTo>
                    <a:pt x="2121922" y="2804073"/>
                  </a:lnTo>
                  <a:cubicBezTo>
                    <a:pt x="1801129" y="2602569"/>
                    <a:pt x="1421055" y="2395579"/>
                    <a:pt x="1003565" y="2198977"/>
                  </a:cubicBezTo>
                  <a:cubicBezTo>
                    <a:pt x="1003565" y="2198977"/>
                    <a:pt x="997199" y="2196820"/>
                    <a:pt x="995646" y="2201009"/>
                  </a:cubicBezTo>
                  <a:cubicBezTo>
                    <a:pt x="994090" y="2205199"/>
                    <a:pt x="998896" y="2208929"/>
                    <a:pt x="998896" y="2208929"/>
                  </a:cubicBezTo>
                  <a:cubicBezTo>
                    <a:pt x="1434380" y="2451555"/>
                    <a:pt x="1833684" y="2702502"/>
                    <a:pt x="2137892" y="2923903"/>
                  </a:cubicBezTo>
                  <a:lnTo>
                    <a:pt x="2161363" y="2941446"/>
                  </a:lnTo>
                  <a:lnTo>
                    <a:pt x="2151199" y="2972556"/>
                  </a:lnTo>
                  <a:cubicBezTo>
                    <a:pt x="2121939" y="3051889"/>
                    <a:pt x="2089344" y="3131057"/>
                    <a:pt x="2053361" y="3209803"/>
                  </a:cubicBezTo>
                  <a:cubicBezTo>
                    <a:pt x="2017373" y="3288530"/>
                    <a:pt x="1978850" y="3364970"/>
                    <a:pt x="1938019" y="3438996"/>
                  </a:cubicBezTo>
                  <a:lnTo>
                    <a:pt x="1899637" y="3502791"/>
                  </a:lnTo>
                  <a:lnTo>
                    <a:pt x="1749744" y="3459348"/>
                  </a:lnTo>
                  <a:lnTo>
                    <a:pt x="1608111" y="3415107"/>
                  </a:lnTo>
                  <a:cubicBezTo>
                    <a:pt x="1239845" y="3295233"/>
                    <a:pt x="807151" y="3126085"/>
                    <a:pt x="352814" y="2919107"/>
                  </a:cubicBezTo>
                  <a:cubicBezTo>
                    <a:pt x="277091" y="2884611"/>
                    <a:pt x="202558" y="2849879"/>
                    <a:pt x="129384" y="2815026"/>
                  </a:cubicBezTo>
                  <a:lnTo>
                    <a:pt x="0" y="2752034"/>
                  </a:lnTo>
                  <a:lnTo>
                    <a:pt x="0"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78" name="Freeform 77">
              <a:extLst>
                <a:ext uri="{FF2B5EF4-FFF2-40B4-BE49-F238E27FC236}">
                  <a16:creationId xmlns:a16="http://schemas.microsoft.com/office/drawing/2014/main" id="{0486529D-59C1-F54C-9C29-A95A26E13DE8}"/>
                </a:ext>
              </a:extLst>
            </p:cNvPr>
            <p:cNvSpPr/>
            <p:nvPr userDrawn="1"/>
          </p:nvSpPr>
          <p:spPr>
            <a:xfrm>
              <a:off x="0" y="-1"/>
              <a:ext cx="9141087" cy="5155928"/>
            </a:xfrm>
            <a:custGeom>
              <a:avLst/>
              <a:gdLst>
                <a:gd name="connsiteX0" fmla="*/ 1526153 w 9141087"/>
                <a:gd name="connsiteY0" fmla="*/ 0 h 5155928"/>
                <a:gd name="connsiteX1" fmla="*/ 9141087 w 9141087"/>
                <a:gd name="connsiteY1" fmla="*/ 0 h 5155928"/>
                <a:gd name="connsiteX2" fmla="*/ 9141087 w 9141087"/>
                <a:gd name="connsiteY2" fmla="*/ 5154827 h 5155928"/>
                <a:gd name="connsiteX3" fmla="*/ 0 w 9141087"/>
                <a:gd name="connsiteY3" fmla="*/ 5154827 h 5155928"/>
                <a:gd name="connsiteX4" fmla="*/ 0 w 9141087"/>
                <a:gd name="connsiteY4" fmla="*/ 5146451 h 5155928"/>
                <a:gd name="connsiteX5" fmla="*/ 75637 w 9141087"/>
                <a:gd name="connsiteY5" fmla="*/ 5154368 h 5155928"/>
                <a:gd name="connsiteX6" fmla="*/ 2058507 w 9141087"/>
                <a:gd name="connsiteY6" fmla="*/ 4098986 h 5155928"/>
                <a:gd name="connsiteX7" fmla="*/ 2157322 w 9141087"/>
                <a:gd name="connsiteY7" fmla="*/ 3961433 h 5155928"/>
                <a:gd name="connsiteX8" fmla="*/ 2164242 w 9141087"/>
                <a:gd name="connsiteY8" fmla="*/ 3962746 h 5155928"/>
                <a:gd name="connsiteX9" fmla="*/ 2202530 w 9141087"/>
                <a:gd name="connsiteY9" fmla="*/ 3971148 h 5155928"/>
                <a:gd name="connsiteX10" fmla="*/ 2280575 w 9141087"/>
                <a:gd name="connsiteY10" fmla="*/ 3984804 h 5155928"/>
                <a:gd name="connsiteX11" fmla="*/ 2326734 w 9141087"/>
                <a:gd name="connsiteY11" fmla="*/ 3993557 h 5155928"/>
                <a:gd name="connsiteX12" fmla="*/ 2326992 w 9141087"/>
                <a:gd name="connsiteY12" fmla="*/ 3992927 h 5155928"/>
                <a:gd name="connsiteX13" fmla="*/ 2387013 w 9141087"/>
                <a:gd name="connsiteY13" fmla="*/ 4003429 h 5155928"/>
                <a:gd name="connsiteX14" fmla="*/ 3145582 w 9141087"/>
                <a:gd name="connsiteY14" fmla="*/ 3885282 h 5155928"/>
                <a:gd name="connsiteX15" fmla="*/ 2630604 w 9141087"/>
                <a:gd name="connsiteY15" fmla="*/ 3157424 h 5155928"/>
                <a:gd name="connsiteX16" fmla="*/ 2590729 w 9141087"/>
                <a:gd name="connsiteY16" fmla="*/ 3127515 h 5155928"/>
                <a:gd name="connsiteX17" fmla="*/ 2667774 w 9141087"/>
                <a:gd name="connsiteY17" fmla="*/ 2889009 h 5155928"/>
                <a:gd name="connsiteX18" fmla="*/ 1719839 w 9141087"/>
                <a:gd name="connsiteY18" fmla="*/ 73550 h 5155928"/>
                <a:gd name="connsiteX19" fmla="*/ 1526153 w 9141087"/>
                <a:gd name="connsiteY19" fmla="*/ 0 h 515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1087" h="5155928">
                  <a:moveTo>
                    <a:pt x="1526153" y="0"/>
                  </a:moveTo>
                  <a:lnTo>
                    <a:pt x="9141087" y="0"/>
                  </a:lnTo>
                  <a:lnTo>
                    <a:pt x="9141087" y="5154827"/>
                  </a:lnTo>
                  <a:lnTo>
                    <a:pt x="0" y="5154827"/>
                  </a:lnTo>
                  <a:lnTo>
                    <a:pt x="0" y="5146451"/>
                  </a:lnTo>
                  <a:lnTo>
                    <a:pt x="75637" y="5154368"/>
                  </a:lnTo>
                  <a:cubicBezTo>
                    <a:pt x="776345" y="5184094"/>
                    <a:pt x="1521473" y="4787639"/>
                    <a:pt x="2058507" y="4098986"/>
                  </a:cubicBezTo>
                  <a:lnTo>
                    <a:pt x="2157322" y="3961433"/>
                  </a:lnTo>
                  <a:lnTo>
                    <a:pt x="2164242" y="3962746"/>
                  </a:lnTo>
                  <a:lnTo>
                    <a:pt x="2202530" y="3971148"/>
                  </a:lnTo>
                  <a:lnTo>
                    <a:pt x="2280575" y="3984804"/>
                  </a:lnTo>
                  <a:lnTo>
                    <a:pt x="2326734" y="3993557"/>
                  </a:lnTo>
                  <a:lnTo>
                    <a:pt x="2326992" y="3992927"/>
                  </a:lnTo>
                  <a:lnTo>
                    <a:pt x="2387013" y="4003429"/>
                  </a:lnTo>
                  <a:cubicBezTo>
                    <a:pt x="2799150" y="4065178"/>
                    <a:pt x="3079131" y="4031158"/>
                    <a:pt x="3145582" y="3885282"/>
                  </a:cubicBezTo>
                  <a:cubicBezTo>
                    <a:pt x="3218973" y="3724445"/>
                    <a:pt x="3017460" y="3460150"/>
                    <a:pt x="2630604" y="3157424"/>
                  </a:cubicBezTo>
                  <a:lnTo>
                    <a:pt x="2590729" y="3127515"/>
                  </a:lnTo>
                  <a:lnTo>
                    <a:pt x="2667774" y="2889009"/>
                  </a:lnTo>
                  <a:cubicBezTo>
                    <a:pt x="3005732" y="1683964"/>
                    <a:pt x="2631698" y="490305"/>
                    <a:pt x="1719839" y="73550"/>
                  </a:cubicBezTo>
                  <a:lnTo>
                    <a:pt x="1526153"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79" name="Freeform 78">
              <a:extLst>
                <a:ext uri="{FF2B5EF4-FFF2-40B4-BE49-F238E27FC236}">
                  <a16:creationId xmlns:a16="http://schemas.microsoft.com/office/drawing/2014/main" id="{5A7C4EAA-15CA-B247-A4DF-3A5765D3B2A3}"/>
                </a:ext>
              </a:extLst>
            </p:cNvPr>
            <p:cNvSpPr/>
            <p:nvPr userDrawn="1"/>
          </p:nvSpPr>
          <p:spPr>
            <a:xfrm>
              <a:off x="0" y="3174823"/>
              <a:ext cx="1677049" cy="1665275"/>
            </a:xfrm>
            <a:custGeom>
              <a:avLst/>
              <a:gdLst>
                <a:gd name="connsiteX0" fmla="*/ 0 w 1677049"/>
                <a:gd name="connsiteY0" fmla="*/ 0 h 1665275"/>
                <a:gd name="connsiteX1" fmla="*/ 55062 w 1677049"/>
                <a:gd name="connsiteY1" fmla="*/ 27525 h 1665275"/>
                <a:gd name="connsiteX2" fmla="*/ 314915 w 1677049"/>
                <a:gd name="connsiteY2" fmla="*/ 149684 h 1665275"/>
                <a:gd name="connsiteX3" fmla="*/ 1331241 w 1677049"/>
                <a:gd name="connsiteY3" fmla="*/ 555564 h 1665275"/>
                <a:gd name="connsiteX4" fmla="*/ 1521376 w 1677049"/>
                <a:gd name="connsiteY4" fmla="*/ 617362 h 1665275"/>
                <a:gd name="connsiteX5" fmla="*/ 1521140 w 1677049"/>
                <a:gd name="connsiteY5" fmla="*/ 617775 h 1665275"/>
                <a:gd name="connsiteX6" fmla="*/ 1540381 w 1677049"/>
                <a:gd name="connsiteY6" fmla="*/ 623539 h 1665275"/>
                <a:gd name="connsiteX7" fmla="*/ 1566219 w 1677049"/>
                <a:gd name="connsiteY7" fmla="*/ 631937 h 1665275"/>
                <a:gd name="connsiteX8" fmla="*/ 1666079 w 1677049"/>
                <a:gd name="connsiteY8" fmla="*/ 661195 h 1665275"/>
                <a:gd name="connsiteX9" fmla="*/ 1677049 w 1677049"/>
                <a:gd name="connsiteY9" fmla="*/ 664481 h 1665275"/>
                <a:gd name="connsiteX10" fmla="*/ 1667186 w 1677049"/>
                <a:gd name="connsiteY10" fmla="*/ 678371 h 1665275"/>
                <a:gd name="connsiteX11" fmla="*/ 58278 w 1677049"/>
                <a:gd name="connsiteY11" fmla="*/ 1663563 h 1665275"/>
                <a:gd name="connsiteX12" fmla="*/ 0 w 1677049"/>
                <a:gd name="connsiteY12" fmla="*/ 1665275 h 1665275"/>
                <a:gd name="connsiteX13" fmla="*/ 0 w 1677049"/>
                <a:gd name="connsiteY13" fmla="*/ 0 h 16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7049" h="1665275">
                  <a:moveTo>
                    <a:pt x="0" y="0"/>
                  </a:moveTo>
                  <a:lnTo>
                    <a:pt x="55062" y="27525"/>
                  </a:lnTo>
                  <a:cubicBezTo>
                    <a:pt x="140029" y="68726"/>
                    <a:pt x="226710" y="109496"/>
                    <a:pt x="314915" y="149684"/>
                  </a:cubicBezTo>
                  <a:cubicBezTo>
                    <a:pt x="667741" y="310496"/>
                    <a:pt x="1011578" y="446790"/>
                    <a:pt x="1331241" y="555564"/>
                  </a:cubicBezTo>
                  <a:lnTo>
                    <a:pt x="1521376" y="617362"/>
                  </a:lnTo>
                  <a:lnTo>
                    <a:pt x="1521140" y="617775"/>
                  </a:lnTo>
                  <a:lnTo>
                    <a:pt x="1540381" y="623539"/>
                  </a:lnTo>
                  <a:lnTo>
                    <a:pt x="1566219" y="631937"/>
                  </a:lnTo>
                  <a:lnTo>
                    <a:pt x="1666079" y="661195"/>
                  </a:lnTo>
                  <a:lnTo>
                    <a:pt x="1677049" y="664481"/>
                  </a:lnTo>
                  <a:lnTo>
                    <a:pt x="1667186" y="678371"/>
                  </a:lnTo>
                  <a:cubicBezTo>
                    <a:pt x="1224914" y="1253212"/>
                    <a:pt x="632916" y="1612206"/>
                    <a:pt x="58278" y="1663563"/>
                  </a:cubicBezTo>
                  <a:lnTo>
                    <a:pt x="0" y="1665275"/>
                  </a:lnTo>
                  <a:lnTo>
                    <a:pt x="0"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80" name="Freeform 79">
              <a:extLst>
                <a:ext uri="{FF2B5EF4-FFF2-40B4-BE49-F238E27FC236}">
                  <a16:creationId xmlns:a16="http://schemas.microsoft.com/office/drawing/2014/main" id="{73FCA222-E6B9-6C49-932E-60FCB5D8C5DD}"/>
                </a:ext>
              </a:extLst>
            </p:cNvPr>
            <p:cNvSpPr/>
            <p:nvPr userDrawn="1"/>
          </p:nvSpPr>
          <p:spPr>
            <a:xfrm>
              <a:off x="2376848" y="3253687"/>
              <a:ext cx="343930" cy="361770"/>
            </a:xfrm>
            <a:custGeom>
              <a:avLst/>
              <a:gdLst>
                <a:gd name="connsiteX0" fmla="*/ 163744 w 343930"/>
                <a:gd name="connsiteY0" fmla="*/ 0 h 361770"/>
                <a:gd name="connsiteX1" fmla="*/ 178396 w 343930"/>
                <a:gd name="connsiteY1" fmla="*/ 13750 h 361770"/>
                <a:gd name="connsiteX2" fmla="*/ 337605 w 343930"/>
                <a:gd name="connsiteY2" fmla="*/ 297178 h 361770"/>
                <a:gd name="connsiteX3" fmla="*/ 189169 w 343930"/>
                <a:gd name="connsiteY3" fmla="*/ 361598 h 361770"/>
                <a:gd name="connsiteX4" fmla="*/ 101228 w 343930"/>
                <a:gd name="connsiteY4" fmla="*/ 361770 h 361770"/>
                <a:gd name="connsiteX5" fmla="*/ 94227 w 343930"/>
                <a:gd name="connsiteY5" fmla="*/ 361237 h 361770"/>
                <a:gd name="connsiteX6" fmla="*/ 4676 w 343930"/>
                <a:gd name="connsiteY6" fmla="*/ 352915 h 361770"/>
                <a:gd name="connsiteX7" fmla="*/ 0 w 343930"/>
                <a:gd name="connsiteY7" fmla="*/ 352321 h 361770"/>
                <a:gd name="connsiteX8" fmla="*/ 101987 w 343930"/>
                <a:gd name="connsiteY8" fmla="*/ 150236 h 361770"/>
                <a:gd name="connsiteX9" fmla="*/ 163744 w 343930"/>
                <a:gd name="connsiteY9" fmla="*/ 0 h 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30" h="361770">
                  <a:moveTo>
                    <a:pt x="163744" y="0"/>
                  </a:moveTo>
                  <a:lnTo>
                    <a:pt x="178396" y="13750"/>
                  </a:lnTo>
                  <a:cubicBezTo>
                    <a:pt x="304317" y="138942"/>
                    <a:pt x="364544" y="238018"/>
                    <a:pt x="337605" y="297178"/>
                  </a:cubicBezTo>
                  <a:cubicBezTo>
                    <a:pt x="320278" y="335262"/>
                    <a:pt x="269017" y="356259"/>
                    <a:pt x="189169" y="361598"/>
                  </a:cubicBezTo>
                  <a:lnTo>
                    <a:pt x="101228" y="361770"/>
                  </a:lnTo>
                  <a:lnTo>
                    <a:pt x="94227" y="361237"/>
                  </a:lnTo>
                  <a:lnTo>
                    <a:pt x="4676" y="352915"/>
                  </a:lnTo>
                  <a:lnTo>
                    <a:pt x="0" y="352321"/>
                  </a:lnTo>
                  <a:lnTo>
                    <a:pt x="101987" y="150236"/>
                  </a:lnTo>
                  <a:lnTo>
                    <a:pt x="163744"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grpSp>
      <p:sp>
        <p:nvSpPr>
          <p:cNvPr id="81" name="Text Placeholder 4">
            <a:extLst>
              <a:ext uri="{FF2B5EF4-FFF2-40B4-BE49-F238E27FC236}">
                <a16:creationId xmlns:a16="http://schemas.microsoft.com/office/drawing/2014/main" id="{D7ED7C95-B496-764A-A62B-7AEE64F0AF6A}"/>
              </a:ext>
            </a:extLst>
          </p:cNvPr>
          <p:cNvSpPr>
            <a:spLocks noGrp="1"/>
          </p:cNvSpPr>
          <p:nvPr>
            <p:ph type="body" sz="quarter" idx="11" hasCustomPrompt="1"/>
          </p:nvPr>
        </p:nvSpPr>
        <p:spPr>
          <a:xfrm>
            <a:off x="3889717" y="3547454"/>
            <a:ext cx="4451678" cy="824148"/>
          </a:xfrm>
          <a:prstGeom prst="rect">
            <a:avLst/>
          </a:prstGeom>
        </p:spPr>
        <p:txBody>
          <a:bodyPr anchor="ctr">
            <a:noAutofit/>
          </a:bodyPr>
          <a:lstStyle>
            <a:lvl1pPr marL="0" indent="0">
              <a:buNone/>
              <a:defRPr sz="2800">
                <a:solidFill>
                  <a:schemeClr val="bg1"/>
                </a:solidFill>
              </a:defRPr>
            </a:lvl1pPr>
          </a:lstStyle>
          <a:p>
            <a:r>
              <a:rPr lang="en-US" dirty="0"/>
              <a:t>Title of Presentation</a:t>
            </a:r>
          </a:p>
        </p:txBody>
      </p:sp>
      <p:sp>
        <p:nvSpPr>
          <p:cNvPr id="82" name="Text Placeholder 4">
            <a:extLst>
              <a:ext uri="{FF2B5EF4-FFF2-40B4-BE49-F238E27FC236}">
                <a16:creationId xmlns:a16="http://schemas.microsoft.com/office/drawing/2014/main" id="{F3644064-E3FD-0045-A137-F0CF630DF8B0}"/>
              </a:ext>
            </a:extLst>
          </p:cNvPr>
          <p:cNvSpPr>
            <a:spLocks noGrp="1"/>
          </p:cNvSpPr>
          <p:nvPr>
            <p:ph type="body" sz="quarter" idx="10" hasCustomPrompt="1"/>
          </p:nvPr>
        </p:nvSpPr>
        <p:spPr>
          <a:xfrm>
            <a:off x="3889719" y="4408274"/>
            <a:ext cx="4451677" cy="383116"/>
          </a:xfrm>
          <a:prstGeom prst="rect">
            <a:avLst/>
          </a:prstGeom>
        </p:spPr>
        <p:txBody>
          <a:bodyPr>
            <a:normAutofit/>
          </a:bodyPr>
          <a:lstStyle>
            <a:lvl1pPr marL="0" indent="0">
              <a:buNone/>
              <a:defRPr sz="1200">
                <a:solidFill>
                  <a:schemeClr val="bg1"/>
                </a:solidFill>
              </a:defRPr>
            </a:lvl1pPr>
          </a:lstStyle>
          <a:p>
            <a:r>
              <a:rPr lang="en-US" dirty="0"/>
              <a:t>Subtitle </a:t>
            </a:r>
          </a:p>
        </p:txBody>
      </p:sp>
      <p:pic>
        <p:nvPicPr>
          <p:cNvPr id="11" name="Picture 10">
            <a:extLst>
              <a:ext uri="{FF2B5EF4-FFF2-40B4-BE49-F238E27FC236}">
                <a16:creationId xmlns:a16="http://schemas.microsoft.com/office/drawing/2014/main" id="{7FA54093-53CB-304B-A1FC-F3D91B569BE4}"/>
              </a:ext>
            </a:extLst>
          </p:cNvPr>
          <p:cNvPicPr>
            <a:picLocks noChangeAspect="1"/>
          </p:cNvPicPr>
          <p:nvPr userDrawn="1"/>
        </p:nvPicPr>
        <p:blipFill rotWithShape="1">
          <a:blip r:embed="rId2">
            <a:lum bright="100000"/>
          </a:blip>
          <a:srcRect b="52284"/>
          <a:stretch/>
        </p:blipFill>
        <p:spPr>
          <a:xfrm>
            <a:off x="3902316" y="2168491"/>
            <a:ext cx="3100868" cy="1142057"/>
          </a:xfrm>
          <a:prstGeom prst="rect">
            <a:avLst/>
          </a:prstGeom>
        </p:spPr>
      </p:pic>
    </p:spTree>
    <p:extLst>
      <p:ext uri="{BB962C8B-B14F-4D97-AF65-F5344CB8AC3E}">
        <p14:creationId xmlns:p14="http://schemas.microsoft.com/office/powerpoint/2010/main" val="19692011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0_Divider 1">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C36F888B-A049-4E4F-8601-4102B0AA32BF}"/>
              </a:ext>
            </a:extLst>
          </p:cNvPr>
          <p:cNvGrpSpPr/>
          <p:nvPr userDrawn="1"/>
        </p:nvGrpSpPr>
        <p:grpSpPr>
          <a:xfrm>
            <a:off x="1" y="1"/>
            <a:ext cx="9141087" cy="6874571"/>
            <a:chOff x="0" y="-1"/>
            <a:chExt cx="9141087" cy="5155928"/>
          </a:xfrm>
          <a:solidFill>
            <a:schemeClr val="accent3">
              <a:lumMod val="40000"/>
              <a:lumOff val="60000"/>
            </a:schemeClr>
          </a:solidFill>
        </p:grpSpPr>
        <p:sp>
          <p:nvSpPr>
            <p:cNvPr id="77" name="Freeform 76">
              <a:extLst>
                <a:ext uri="{FF2B5EF4-FFF2-40B4-BE49-F238E27FC236}">
                  <a16:creationId xmlns:a16="http://schemas.microsoft.com/office/drawing/2014/main" id="{2820F1A7-A0B4-CC4B-BD4C-5CB901C715CB}"/>
                </a:ext>
              </a:extLst>
            </p:cNvPr>
            <p:cNvSpPr/>
            <p:nvPr userDrawn="1"/>
          </p:nvSpPr>
          <p:spPr>
            <a:xfrm>
              <a:off x="0" y="0"/>
              <a:ext cx="2348678" cy="3502791"/>
            </a:xfrm>
            <a:custGeom>
              <a:avLst/>
              <a:gdLst>
                <a:gd name="connsiteX0" fmla="*/ 0 w 2348678"/>
                <a:gd name="connsiteY0" fmla="*/ 0 h 3502791"/>
                <a:gd name="connsiteX1" fmla="*/ 525537 w 2348678"/>
                <a:gd name="connsiteY1" fmla="*/ 0 h 3502791"/>
                <a:gd name="connsiteX2" fmla="*/ 477649 w 2348678"/>
                <a:gd name="connsiteY2" fmla="*/ 11761 h 3502791"/>
                <a:gd name="connsiteX3" fmla="*/ 62225 w 2348678"/>
                <a:gd name="connsiteY3" fmla="*/ 183642 h 3502791"/>
                <a:gd name="connsiteX4" fmla="*/ 59890 w 2348678"/>
                <a:gd name="connsiteY4" fmla="*/ 190324 h 3502791"/>
                <a:gd name="connsiteX5" fmla="*/ 66959 w 2348678"/>
                <a:gd name="connsiteY5" fmla="*/ 192199 h 3502791"/>
                <a:gd name="connsiteX6" fmla="*/ 1402010 w 2348678"/>
                <a:gd name="connsiteY6" fmla="*/ 154763 h 3502791"/>
                <a:gd name="connsiteX7" fmla="*/ 2229032 w 2348678"/>
                <a:gd name="connsiteY7" fmla="*/ 2734319 h 3502791"/>
                <a:gd name="connsiteX8" fmla="*/ 2191499 w 2348678"/>
                <a:gd name="connsiteY8" fmla="*/ 2849202 h 3502791"/>
                <a:gd name="connsiteX9" fmla="*/ 2121922 w 2348678"/>
                <a:gd name="connsiteY9" fmla="*/ 2804073 h 3502791"/>
                <a:gd name="connsiteX10" fmla="*/ 1003565 w 2348678"/>
                <a:gd name="connsiteY10" fmla="*/ 2198977 h 3502791"/>
                <a:gd name="connsiteX11" fmla="*/ 995646 w 2348678"/>
                <a:gd name="connsiteY11" fmla="*/ 2201009 h 3502791"/>
                <a:gd name="connsiteX12" fmla="*/ 998896 w 2348678"/>
                <a:gd name="connsiteY12" fmla="*/ 2208929 h 3502791"/>
                <a:gd name="connsiteX13" fmla="*/ 2137892 w 2348678"/>
                <a:gd name="connsiteY13" fmla="*/ 2923903 h 3502791"/>
                <a:gd name="connsiteX14" fmla="*/ 2161363 w 2348678"/>
                <a:gd name="connsiteY14" fmla="*/ 2941446 h 3502791"/>
                <a:gd name="connsiteX15" fmla="*/ 2151199 w 2348678"/>
                <a:gd name="connsiteY15" fmla="*/ 2972556 h 3502791"/>
                <a:gd name="connsiteX16" fmla="*/ 2053361 w 2348678"/>
                <a:gd name="connsiteY16" fmla="*/ 3209803 h 3502791"/>
                <a:gd name="connsiteX17" fmla="*/ 1938019 w 2348678"/>
                <a:gd name="connsiteY17" fmla="*/ 3438996 h 3502791"/>
                <a:gd name="connsiteX18" fmla="*/ 1899637 w 2348678"/>
                <a:gd name="connsiteY18" fmla="*/ 3502791 h 3502791"/>
                <a:gd name="connsiteX19" fmla="*/ 1749744 w 2348678"/>
                <a:gd name="connsiteY19" fmla="*/ 3459348 h 3502791"/>
                <a:gd name="connsiteX20" fmla="*/ 1608111 w 2348678"/>
                <a:gd name="connsiteY20" fmla="*/ 3415107 h 3502791"/>
                <a:gd name="connsiteX21" fmla="*/ 352814 w 2348678"/>
                <a:gd name="connsiteY21" fmla="*/ 2919107 h 3502791"/>
                <a:gd name="connsiteX22" fmla="*/ 129384 w 2348678"/>
                <a:gd name="connsiteY22" fmla="*/ 2815026 h 3502791"/>
                <a:gd name="connsiteX23" fmla="*/ 0 w 2348678"/>
                <a:gd name="connsiteY23" fmla="*/ 2752034 h 3502791"/>
                <a:gd name="connsiteX24" fmla="*/ 0 w 2348678"/>
                <a:gd name="connsiteY24" fmla="*/ 0 h 350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8678" h="3502791">
                  <a:moveTo>
                    <a:pt x="0" y="0"/>
                  </a:moveTo>
                  <a:lnTo>
                    <a:pt x="525537" y="0"/>
                  </a:lnTo>
                  <a:lnTo>
                    <a:pt x="477649" y="11761"/>
                  </a:lnTo>
                  <a:cubicBezTo>
                    <a:pt x="337298" y="54090"/>
                    <a:pt x="198160" y="111742"/>
                    <a:pt x="62225" y="183642"/>
                  </a:cubicBezTo>
                  <a:cubicBezTo>
                    <a:pt x="62225" y="183642"/>
                    <a:pt x="58176" y="186913"/>
                    <a:pt x="59890" y="190324"/>
                  </a:cubicBezTo>
                  <a:cubicBezTo>
                    <a:pt x="61604" y="193735"/>
                    <a:pt x="66959" y="192199"/>
                    <a:pt x="66959" y="192199"/>
                  </a:cubicBezTo>
                  <a:cubicBezTo>
                    <a:pt x="514156" y="-7207"/>
                    <a:pt x="986540" y="-35167"/>
                    <a:pt x="1402010" y="154763"/>
                  </a:cubicBezTo>
                  <a:cubicBezTo>
                    <a:pt x="2220361" y="528726"/>
                    <a:pt x="2546084" y="1622623"/>
                    <a:pt x="2229032" y="2734319"/>
                  </a:cubicBezTo>
                  <a:lnTo>
                    <a:pt x="2191499" y="2849202"/>
                  </a:lnTo>
                  <a:lnTo>
                    <a:pt x="2121922" y="2804073"/>
                  </a:lnTo>
                  <a:cubicBezTo>
                    <a:pt x="1801129" y="2602569"/>
                    <a:pt x="1421055" y="2395579"/>
                    <a:pt x="1003565" y="2198977"/>
                  </a:cubicBezTo>
                  <a:cubicBezTo>
                    <a:pt x="1003565" y="2198977"/>
                    <a:pt x="997199" y="2196820"/>
                    <a:pt x="995646" y="2201009"/>
                  </a:cubicBezTo>
                  <a:cubicBezTo>
                    <a:pt x="994090" y="2205199"/>
                    <a:pt x="998896" y="2208929"/>
                    <a:pt x="998896" y="2208929"/>
                  </a:cubicBezTo>
                  <a:cubicBezTo>
                    <a:pt x="1434380" y="2451555"/>
                    <a:pt x="1833684" y="2702502"/>
                    <a:pt x="2137892" y="2923903"/>
                  </a:cubicBezTo>
                  <a:lnTo>
                    <a:pt x="2161363" y="2941446"/>
                  </a:lnTo>
                  <a:lnTo>
                    <a:pt x="2151199" y="2972556"/>
                  </a:lnTo>
                  <a:cubicBezTo>
                    <a:pt x="2121939" y="3051889"/>
                    <a:pt x="2089344" y="3131057"/>
                    <a:pt x="2053361" y="3209803"/>
                  </a:cubicBezTo>
                  <a:cubicBezTo>
                    <a:pt x="2017373" y="3288530"/>
                    <a:pt x="1978850" y="3364970"/>
                    <a:pt x="1938019" y="3438996"/>
                  </a:cubicBezTo>
                  <a:lnTo>
                    <a:pt x="1899637" y="3502791"/>
                  </a:lnTo>
                  <a:lnTo>
                    <a:pt x="1749744" y="3459348"/>
                  </a:lnTo>
                  <a:lnTo>
                    <a:pt x="1608111" y="3415107"/>
                  </a:lnTo>
                  <a:cubicBezTo>
                    <a:pt x="1239845" y="3295233"/>
                    <a:pt x="807151" y="3126085"/>
                    <a:pt x="352814" y="2919107"/>
                  </a:cubicBezTo>
                  <a:cubicBezTo>
                    <a:pt x="277091" y="2884611"/>
                    <a:pt x="202558" y="2849879"/>
                    <a:pt x="129384" y="2815026"/>
                  </a:cubicBezTo>
                  <a:lnTo>
                    <a:pt x="0" y="2752034"/>
                  </a:lnTo>
                  <a:lnTo>
                    <a:pt x="0"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78" name="Freeform 77">
              <a:extLst>
                <a:ext uri="{FF2B5EF4-FFF2-40B4-BE49-F238E27FC236}">
                  <a16:creationId xmlns:a16="http://schemas.microsoft.com/office/drawing/2014/main" id="{0486529D-59C1-F54C-9C29-A95A26E13DE8}"/>
                </a:ext>
              </a:extLst>
            </p:cNvPr>
            <p:cNvSpPr/>
            <p:nvPr userDrawn="1"/>
          </p:nvSpPr>
          <p:spPr>
            <a:xfrm>
              <a:off x="0" y="-1"/>
              <a:ext cx="9141087" cy="5155928"/>
            </a:xfrm>
            <a:custGeom>
              <a:avLst/>
              <a:gdLst>
                <a:gd name="connsiteX0" fmla="*/ 1526153 w 9141087"/>
                <a:gd name="connsiteY0" fmla="*/ 0 h 5155928"/>
                <a:gd name="connsiteX1" fmla="*/ 9141087 w 9141087"/>
                <a:gd name="connsiteY1" fmla="*/ 0 h 5155928"/>
                <a:gd name="connsiteX2" fmla="*/ 9141087 w 9141087"/>
                <a:gd name="connsiteY2" fmla="*/ 5154827 h 5155928"/>
                <a:gd name="connsiteX3" fmla="*/ 0 w 9141087"/>
                <a:gd name="connsiteY3" fmla="*/ 5154827 h 5155928"/>
                <a:gd name="connsiteX4" fmla="*/ 0 w 9141087"/>
                <a:gd name="connsiteY4" fmla="*/ 5146451 h 5155928"/>
                <a:gd name="connsiteX5" fmla="*/ 75637 w 9141087"/>
                <a:gd name="connsiteY5" fmla="*/ 5154368 h 5155928"/>
                <a:gd name="connsiteX6" fmla="*/ 2058507 w 9141087"/>
                <a:gd name="connsiteY6" fmla="*/ 4098986 h 5155928"/>
                <a:gd name="connsiteX7" fmla="*/ 2157322 w 9141087"/>
                <a:gd name="connsiteY7" fmla="*/ 3961433 h 5155928"/>
                <a:gd name="connsiteX8" fmla="*/ 2164242 w 9141087"/>
                <a:gd name="connsiteY8" fmla="*/ 3962746 h 5155928"/>
                <a:gd name="connsiteX9" fmla="*/ 2202530 w 9141087"/>
                <a:gd name="connsiteY9" fmla="*/ 3971148 h 5155928"/>
                <a:gd name="connsiteX10" fmla="*/ 2280575 w 9141087"/>
                <a:gd name="connsiteY10" fmla="*/ 3984804 h 5155928"/>
                <a:gd name="connsiteX11" fmla="*/ 2326734 w 9141087"/>
                <a:gd name="connsiteY11" fmla="*/ 3993557 h 5155928"/>
                <a:gd name="connsiteX12" fmla="*/ 2326992 w 9141087"/>
                <a:gd name="connsiteY12" fmla="*/ 3992927 h 5155928"/>
                <a:gd name="connsiteX13" fmla="*/ 2387013 w 9141087"/>
                <a:gd name="connsiteY13" fmla="*/ 4003429 h 5155928"/>
                <a:gd name="connsiteX14" fmla="*/ 3145582 w 9141087"/>
                <a:gd name="connsiteY14" fmla="*/ 3885282 h 5155928"/>
                <a:gd name="connsiteX15" fmla="*/ 2630604 w 9141087"/>
                <a:gd name="connsiteY15" fmla="*/ 3157424 h 5155928"/>
                <a:gd name="connsiteX16" fmla="*/ 2590729 w 9141087"/>
                <a:gd name="connsiteY16" fmla="*/ 3127515 h 5155928"/>
                <a:gd name="connsiteX17" fmla="*/ 2667774 w 9141087"/>
                <a:gd name="connsiteY17" fmla="*/ 2889009 h 5155928"/>
                <a:gd name="connsiteX18" fmla="*/ 1719839 w 9141087"/>
                <a:gd name="connsiteY18" fmla="*/ 73550 h 5155928"/>
                <a:gd name="connsiteX19" fmla="*/ 1526153 w 9141087"/>
                <a:gd name="connsiteY19" fmla="*/ 0 h 515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1087" h="5155928">
                  <a:moveTo>
                    <a:pt x="1526153" y="0"/>
                  </a:moveTo>
                  <a:lnTo>
                    <a:pt x="9141087" y="0"/>
                  </a:lnTo>
                  <a:lnTo>
                    <a:pt x="9141087" y="5154827"/>
                  </a:lnTo>
                  <a:lnTo>
                    <a:pt x="0" y="5154827"/>
                  </a:lnTo>
                  <a:lnTo>
                    <a:pt x="0" y="5146451"/>
                  </a:lnTo>
                  <a:lnTo>
                    <a:pt x="75637" y="5154368"/>
                  </a:lnTo>
                  <a:cubicBezTo>
                    <a:pt x="776345" y="5184094"/>
                    <a:pt x="1521473" y="4787639"/>
                    <a:pt x="2058507" y="4098986"/>
                  </a:cubicBezTo>
                  <a:lnTo>
                    <a:pt x="2157322" y="3961433"/>
                  </a:lnTo>
                  <a:lnTo>
                    <a:pt x="2164242" y="3962746"/>
                  </a:lnTo>
                  <a:lnTo>
                    <a:pt x="2202530" y="3971148"/>
                  </a:lnTo>
                  <a:lnTo>
                    <a:pt x="2280575" y="3984804"/>
                  </a:lnTo>
                  <a:lnTo>
                    <a:pt x="2326734" y="3993557"/>
                  </a:lnTo>
                  <a:lnTo>
                    <a:pt x="2326992" y="3992927"/>
                  </a:lnTo>
                  <a:lnTo>
                    <a:pt x="2387013" y="4003429"/>
                  </a:lnTo>
                  <a:cubicBezTo>
                    <a:pt x="2799150" y="4065178"/>
                    <a:pt x="3079131" y="4031158"/>
                    <a:pt x="3145582" y="3885282"/>
                  </a:cubicBezTo>
                  <a:cubicBezTo>
                    <a:pt x="3218973" y="3724445"/>
                    <a:pt x="3017460" y="3460150"/>
                    <a:pt x="2630604" y="3157424"/>
                  </a:cubicBezTo>
                  <a:lnTo>
                    <a:pt x="2590729" y="3127515"/>
                  </a:lnTo>
                  <a:lnTo>
                    <a:pt x="2667774" y="2889009"/>
                  </a:lnTo>
                  <a:cubicBezTo>
                    <a:pt x="3005732" y="1683964"/>
                    <a:pt x="2631698" y="490305"/>
                    <a:pt x="1719839" y="73550"/>
                  </a:cubicBezTo>
                  <a:lnTo>
                    <a:pt x="1526153"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79" name="Freeform 78">
              <a:extLst>
                <a:ext uri="{FF2B5EF4-FFF2-40B4-BE49-F238E27FC236}">
                  <a16:creationId xmlns:a16="http://schemas.microsoft.com/office/drawing/2014/main" id="{5A7C4EAA-15CA-B247-A4DF-3A5765D3B2A3}"/>
                </a:ext>
              </a:extLst>
            </p:cNvPr>
            <p:cNvSpPr/>
            <p:nvPr userDrawn="1"/>
          </p:nvSpPr>
          <p:spPr>
            <a:xfrm>
              <a:off x="0" y="3174823"/>
              <a:ext cx="1677049" cy="1665275"/>
            </a:xfrm>
            <a:custGeom>
              <a:avLst/>
              <a:gdLst>
                <a:gd name="connsiteX0" fmla="*/ 0 w 1677049"/>
                <a:gd name="connsiteY0" fmla="*/ 0 h 1665275"/>
                <a:gd name="connsiteX1" fmla="*/ 55062 w 1677049"/>
                <a:gd name="connsiteY1" fmla="*/ 27525 h 1665275"/>
                <a:gd name="connsiteX2" fmla="*/ 314915 w 1677049"/>
                <a:gd name="connsiteY2" fmla="*/ 149684 h 1665275"/>
                <a:gd name="connsiteX3" fmla="*/ 1331241 w 1677049"/>
                <a:gd name="connsiteY3" fmla="*/ 555564 h 1665275"/>
                <a:gd name="connsiteX4" fmla="*/ 1521376 w 1677049"/>
                <a:gd name="connsiteY4" fmla="*/ 617362 h 1665275"/>
                <a:gd name="connsiteX5" fmla="*/ 1521140 w 1677049"/>
                <a:gd name="connsiteY5" fmla="*/ 617775 h 1665275"/>
                <a:gd name="connsiteX6" fmla="*/ 1540381 w 1677049"/>
                <a:gd name="connsiteY6" fmla="*/ 623539 h 1665275"/>
                <a:gd name="connsiteX7" fmla="*/ 1566219 w 1677049"/>
                <a:gd name="connsiteY7" fmla="*/ 631937 h 1665275"/>
                <a:gd name="connsiteX8" fmla="*/ 1666079 w 1677049"/>
                <a:gd name="connsiteY8" fmla="*/ 661195 h 1665275"/>
                <a:gd name="connsiteX9" fmla="*/ 1677049 w 1677049"/>
                <a:gd name="connsiteY9" fmla="*/ 664481 h 1665275"/>
                <a:gd name="connsiteX10" fmla="*/ 1667186 w 1677049"/>
                <a:gd name="connsiteY10" fmla="*/ 678371 h 1665275"/>
                <a:gd name="connsiteX11" fmla="*/ 58278 w 1677049"/>
                <a:gd name="connsiteY11" fmla="*/ 1663563 h 1665275"/>
                <a:gd name="connsiteX12" fmla="*/ 0 w 1677049"/>
                <a:gd name="connsiteY12" fmla="*/ 1665275 h 1665275"/>
                <a:gd name="connsiteX13" fmla="*/ 0 w 1677049"/>
                <a:gd name="connsiteY13" fmla="*/ 0 h 16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7049" h="1665275">
                  <a:moveTo>
                    <a:pt x="0" y="0"/>
                  </a:moveTo>
                  <a:lnTo>
                    <a:pt x="55062" y="27525"/>
                  </a:lnTo>
                  <a:cubicBezTo>
                    <a:pt x="140029" y="68726"/>
                    <a:pt x="226710" y="109496"/>
                    <a:pt x="314915" y="149684"/>
                  </a:cubicBezTo>
                  <a:cubicBezTo>
                    <a:pt x="667741" y="310496"/>
                    <a:pt x="1011578" y="446790"/>
                    <a:pt x="1331241" y="555564"/>
                  </a:cubicBezTo>
                  <a:lnTo>
                    <a:pt x="1521376" y="617362"/>
                  </a:lnTo>
                  <a:lnTo>
                    <a:pt x="1521140" y="617775"/>
                  </a:lnTo>
                  <a:lnTo>
                    <a:pt x="1540381" y="623539"/>
                  </a:lnTo>
                  <a:lnTo>
                    <a:pt x="1566219" y="631937"/>
                  </a:lnTo>
                  <a:lnTo>
                    <a:pt x="1666079" y="661195"/>
                  </a:lnTo>
                  <a:lnTo>
                    <a:pt x="1677049" y="664481"/>
                  </a:lnTo>
                  <a:lnTo>
                    <a:pt x="1667186" y="678371"/>
                  </a:lnTo>
                  <a:cubicBezTo>
                    <a:pt x="1224914" y="1253212"/>
                    <a:pt x="632916" y="1612206"/>
                    <a:pt x="58278" y="1663563"/>
                  </a:cubicBezTo>
                  <a:lnTo>
                    <a:pt x="0" y="1665275"/>
                  </a:lnTo>
                  <a:lnTo>
                    <a:pt x="0"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80" name="Freeform 79">
              <a:extLst>
                <a:ext uri="{FF2B5EF4-FFF2-40B4-BE49-F238E27FC236}">
                  <a16:creationId xmlns:a16="http://schemas.microsoft.com/office/drawing/2014/main" id="{73FCA222-E6B9-6C49-932E-60FCB5D8C5DD}"/>
                </a:ext>
              </a:extLst>
            </p:cNvPr>
            <p:cNvSpPr/>
            <p:nvPr userDrawn="1"/>
          </p:nvSpPr>
          <p:spPr>
            <a:xfrm>
              <a:off x="2376848" y="3253687"/>
              <a:ext cx="343930" cy="361770"/>
            </a:xfrm>
            <a:custGeom>
              <a:avLst/>
              <a:gdLst>
                <a:gd name="connsiteX0" fmla="*/ 163744 w 343930"/>
                <a:gd name="connsiteY0" fmla="*/ 0 h 361770"/>
                <a:gd name="connsiteX1" fmla="*/ 178396 w 343930"/>
                <a:gd name="connsiteY1" fmla="*/ 13750 h 361770"/>
                <a:gd name="connsiteX2" fmla="*/ 337605 w 343930"/>
                <a:gd name="connsiteY2" fmla="*/ 297178 h 361770"/>
                <a:gd name="connsiteX3" fmla="*/ 189169 w 343930"/>
                <a:gd name="connsiteY3" fmla="*/ 361598 h 361770"/>
                <a:gd name="connsiteX4" fmla="*/ 101228 w 343930"/>
                <a:gd name="connsiteY4" fmla="*/ 361770 h 361770"/>
                <a:gd name="connsiteX5" fmla="*/ 94227 w 343930"/>
                <a:gd name="connsiteY5" fmla="*/ 361237 h 361770"/>
                <a:gd name="connsiteX6" fmla="*/ 4676 w 343930"/>
                <a:gd name="connsiteY6" fmla="*/ 352915 h 361770"/>
                <a:gd name="connsiteX7" fmla="*/ 0 w 343930"/>
                <a:gd name="connsiteY7" fmla="*/ 352321 h 361770"/>
                <a:gd name="connsiteX8" fmla="*/ 101987 w 343930"/>
                <a:gd name="connsiteY8" fmla="*/ 150236 h 361770"/>
                <a:gd name="connsiteX9" fmla="*/ 163744 w 343930"/>
                <a:gd name="connsiteY9" fmla="*/ 0 h 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30" h="361770">
                  <a:moveTo>
                    <a:pt x="163744" y="0"/>
                  </a:moveTo>
                  <a:lnTo>
                    <a:pt x="178396" y="13750"/>
                  </a:lnTo>
                  <a:cubicBezTo>
                    <a:pt x="304317" y="138942"/>
                    <a:pt x="364544" y="238018"/>
                    <a:pt x="337605" y="297178"/>
                  </a:cubicBezTo>
                  <a:cubicBezTo>
                    <a:pt x="320278" y="335262"/>
                    <a:pt x="269017" y="356259"/>
                    <a:pt x="189169" y="361598"/>
                  </a:cubicBezTo>
                  <a:lnTo>
                    <a:pt x="101228" y="361770"/>
                  </a:lnTo>
                  <a:lnTo>
                    <a:pt x="94227" y="361237"/>
                  </a:lnTo>
                  <a:lnTo>
                    <a:pt x="4676" y="352915"/>
                  </a:lnTo>
                  <a:lnTo>
                    <a:pt x="0" y="352321"/>
                  </a:lnTo>
                  <a:lnTo>
                    <a:pt x="101987" y="150236"/>
                  </a:lnTo>
                  <a:lnTo>
                    <a:pt x="163744"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grpSp>
      <p:sp>
        <p:nvSpPr>
          <p:cNvPr id="81" name="Text Placeholder 4">
            <a:extLst>
              <a:ext uri="{FF2B5EF4-FFF2-40B4-BE49-F238E27FC236}">
                <a16:creationId xmlns:a16="http://schemas.microsoft.com/office/drawing/2014/main" id="{D7ED7C95-B496-764A-A62B-7AEE64F0AF6A}"/>
              </a:ext>
            </a:extLst>
          </p:cNvPr>
          <p:cNvSpPr>
            <a:spLocks noGrp="1"/>
          </p:cNvSpPr>
          <p:nvPr>
            <p:ph type="body" sz="quarter" idx="11" hasCustomPrompt="1"/>
          </p:nvPr>
        </p:nvSpPr>
        <p:spPr>
          <a:xfrm>
            <a:off x="3889717" y="3547454"/>
            <a:ext cx="4451678" cy="824148"/>
          </a:xfrm>
          <a:prstGeom prst="rect">
            <a:avLst/>
          </a:prstGeom>
        </p:spPr>
        <p:txBody>
          <a:bodyPr anchor="ctr">
            <a:noAutofit/>
          </a:bodyPr>
          <a:lstStyle>
            <a:lvl1pPr marL="0" indent="0">
              <a:buNone/>
              <a:defRPr sz="2800">
                <a:solidFill>
                  <a:schemeClr val="tx1"/>
                </a:solidFill>
              </a:defRPr>
            </a:lvl1pPr>
          </a:lstStyle>
          <a:p>
            <a:r>
              <a:rPr lang="en-US" dirty="0"/>
              <a:t>Title of Presentation</a:t>
            </a:r>
          </a:p>
        </p:txBody>
      </p:sp>
      <p:sp>
        <p:nvSpPr>
          <p:cNvPr id="82" name="Text Placeholder 4">
            <a:extLst>
              <a:ext uri="{FF2B5EF4-FFF2-40B4-BE49-F238E27FC236}">
                <a16:creationId xmlns:a16="http://schemas.microsoft.com/office/drawing/2014/main" id="{F3644064-E3FD-0045-A137-F0CF630DF8B0}"/>
              </a:ext>
            </a:extLst>
          </p:cNvPr>
          <p:cNvSpPr>
            <a:spLocks noGrp="1"/>
          </p:cNvSpPr>
          <p:nvPr>
            <p:ph type="body" sz="quarter" idx="10" hasCustomPrompt="1"/>
          </p:nvPr>
        </p:nvSpPr>
        <p:spPr>
          <a:xfrm>
            <a:off x="3889719" y="4408274"/>
            <a:ext cx="4451677" cy="383116"/>
          </a:xfrm>
          <a:prstGeom prst="rect">
            <a:avLst/>
          </a:prstGeom>
        </p:spPr>
        <p:txBody>
          <a:bodyPr>
            <a:normAutofit/>
          </a:bodyPr>
          <a:lstStyle>
            <a:lvl1pPr marL="0" indent="0">
              <a:buNone/>
              <a:defRPr sz="1200">
                <a:solidFill>
                  <a:schemeClr val="tx1"/>
                </a:solidFill>
              </a:defRPr>
            </a:lvl1pPr>
          </a:lstStyle>
          <a:p>
            <a:r>
              <a:rPr lang="en-US" dirty="0"/>
              <a:t>Subtitle </a:t>
            </a:r>
          </a:p>
        </p:txBody>
      </p:sp>
      <p:pic>
        <p:nvPicPr>
          <p:cNvPr id="11" name="Picture 10">
            <a:extLst>
              <a:ext uri="{FF2B5EF4-FFF2-40B4-BE49-F238E27FC236}">
                <a16:creationId xmlns:a16="http://schemas.microsoft.com/office/drawing/2014/main" id="{7FA54093-53CB-304B-A1FC-F3D91B569BE4}"/>
              </a:ext>
            </a:extLst>
          </p:cNvPr>
          <p:cNvPicPr>
            <a:picLocks noChangeAspect="1"/>
          </p:cNvPicPr>
          <p:nvPr userDrawn="1"/>
        </p:nvPicPr>
        <p:blipFill rotWithShape="1">
          <a:blip r:embed="rId2">
            <a:lum bright="100000"/>
          </a:blip>
          <a:srcRect b="52284"/>
          <a:stretch/>
        </p:blipFill>
        <p:spPr>
          <a:xfrm>
            <a:off x="3902316" y="2168491"/>
            <a:ext cx="3100868" cy="1142057"/>
          </a:xfrm>
          <a:prstGeom prst="rect">
            <a:avLst/>
          </a:prstGeom>
        </p:spPr>
      </p:pic>
    </p:spTree>
    <p:extLst>
      <p:ext uri="{BB962C8B-B14F-4D97-AF65-F5344CB8AC3E}">
        <p14:creationId xmlns:p14="http://schemas.microsoft.com/office/powerpoint/2010/main" val="33639704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5_Divider 1">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C36F888B-A049-4E4F-8601-4102B0AA32BF}"/>
              </a:ext>
            </a:extLst>
          </p:cNvPr>
          <p:cNvGrpSpPr/>
          <p:nvPr userDrawn="1"/>
        </p:nvGrpSpPr>
        <p:grpSpPr>
          <a:xfrm>
            <a:off x="1" y="1"/>
            <a:ext cx="9141087" cy="6874571"/>
            <a:chOff x="0" y="-1"/>
            <a:chExt cx="9141087" cy="5155928"/>
          </a:xfrm>
          <a:solidFill>
            <a:schemeClr val="accent2"/>
          </a:solidFill>
        </p:grpSpPr>
        <p:sp>
          <p:nvSpPr>
            <p:cNvPr id="77" name="Freeform 76">
              <a:extLst>
                <a:ext uri="{FF2B5EF4-FFF2-40B4-BE49-F238E27FC236}">
                  <a16:creationId xmlns:a16="http://schemas.microsoft.com/office/drawing/2014/main" id="{2820F1A7-A0B4-CC4B-BD4C-5CB901C715CB}"/>
                </a:ext>
              </a:extLst>
            </p:cNvPr>
            <p:cNvSpPr/>
            <p:nvPr userDrawn="1"/>
          </p:nvSpPr>
          <p:spPr>
            <a:xfrm>
              <a:off x="0" y="0"/>
              <a:ext cx="2348678" cy="3502791"/>
            </a:xfrm>
            <a:custGeom>
              <a:avLst/>
              <a:gdLst>
                <a:gd name="connsiteX0" fmla="*/ 0 w 2348678"/>
                <a:gd name="connsiteY0" fmla="*/ 0 h 3502791"/>
                <a:gd name="connsiteX1" fmla="*/ 525537 w 2348678"/>
                <a:gd name="connsiteY1" fmla="*/ 0 h 3502791"/>
                <a:gd name="connsiteX2" fmla="*/ 477649 w 2348678"/>
                <a:gd name="connsiteY2" fmla="*/ 11761 h 3502791"/>
                <a:gd name="connsiteX3" fmla="*/ 62225 w 2348678"/>
                <a:gd name="connsiteY3" fmla="*/ 183642 h 3502791"/>
                <a:gd name="connsiteX4" fmla="*/ 59890 w 2348678"/>
                <a:gd name="connsiteY4" fmla="*/ 190324 h 3502791"/>
                <a:gd name="connsiteX5" fmla="*/ 66959 w 2348678"/>
                <a:gd name="connsiteY5" fmla="*/ 192199 h 3502791"/>
                <a:gd name="connsiteX6" fmla="*/ 1402010 w 2348678"/>
                <a:gd name="connsiteY6" fmla="*/ 154763 h 3502791"/>
                <a:gd name="connsiteX7" fmla="*/ 2229032 w 2348678"/>
                <a:gd name="connsiteY7" fmla="*/ 2734319 h 3502791"/>
                <a:gd name="connsiteX8" fmla="*/ 2191499 w 2348678"/>
                <a:gd name="connsiteY8" fmla="*/ 2849202 h 3502791"/>
                <a:gd name="connsiteX9" fmla="*/ 2121922 w 2348678"/>
                <a:gd name="connsiteY9" fmla="*/ 2804073 h 3502791"/>
                <a:gd name="connsiteX10" fmla="*/ 1003565 w 2348678"/>
                <a:gd name="connsiteY10" fmla="*/ 2198977 h 3502791"/>
                <a:gd name="connsiteX11" fmla="*/ 995646 w 2348678"/>
                <a:gd name="connsiteY11" fmla="*/ 2201009 h 3502791"/>
                <a:gd name="connsiteX12" fmla="*/ 998896 w 2348678"/>
                <a:gd name="connsiteY12" fmla="*/ 2208929 h 3502791"/>
                <a:gd name="connsiteX13" fmla="*/ 2137892 w 2348678"/>
                <a:gd name="connsiteY13" fmla="*/ 2923903 h 3502791"/>
                <a:gd name="connsiteX14" fmla="*/ 2161363 w 2348678"/>
                <a:gd name="connsiteY14" fmla="*/ 2941446 h 3502791"/>
                <a:gd name="connsiteX15" fmla="*/ 2151199 w 2348678"/>
                <a:gd name="connsiteY15" fmla="*/ 2972556 h 3502791"/>
                <a:gd name="connsiteX16" fmla="*/ 2053361 w 2348678"/>
                <a:gd name="connsiteY16" fmla="*/ 3209803 h 3502791"/>
                <a:gd name="connsiteX17" fmla="*/ 1938019 w 2348678"/>
                <a:gd name="connsiteY17" fmla="*/ 3438996 h 3502791"/>
                <a:gd name="connsiteX18" fmla="*/ 1899637 w 2348678"/>
                <a:gd name="connsiteY18" fmla="*/ 3502791 h 3502791"/>
                <a:gd name="connsiteX19" fmla="*/ 1749744 w 2348678"/>
                <a:gd name="connsiteY19" fmla="*/ 3459348 h 3502791"/>
                <a:gd name="connsiteX20" fmla="*/ 1608111 w 2348678"/>
                <a:gd name="connsiteY20" fmla="*/ 3415107 h 3502791"/>
                <a:gd name="connsiteX21" fmla="*/ 352814 w 2348678"/>
                <a:gd name="connsiteY21" fmla="*/ 2919107 h 3502791"/>
                <a:gd name="connsiteX22" fmla="*/ 129384 w 2348678"/>
                <a:gd name="connsiteY22" fmla="*/ 2815026 h 3502791"/>
                <a:gd name="connsiteX23" fmla="*/ 0 w 2348678"/>
                <a:gd name="connsiteY23" fmla="*/ 2752034 h 3502791"/>
                <a:gd name="connsiteX24" fmla="*/ 0 w 2348678"/>
                <a:gd name="connsiteY24" fmla="*/ 0 h 350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8678" h="3502791">
                  <a:moveTo>
                    <a:pt x="0" y="0"/>
                  </a:moveTo>
                  <a:lnTo>
                    <a:pt x="525537" y="0"/>
                  </a:lnTo>
                  <a:lnTo>
                    <a:pt x="477649" y="11761"/>
                  </a:lnTo>
                  <a:cubicBezTo>
                    <a:pt x="337298" y="54090"/>
                    <a:pt x="198160" y="111742"/>
                    <a:pt x="62225" y="183642"/>
                  </a:cubicBezTo>
                  <a:cubicBezTo>
                    <a:pt x="62225" y="183642"/>
                    <a:pt x="58176" y="186913"/>
                    <a:pt x="59890" y="190324"/>
                  </a:cubicBezTo>
                  <a:cubicBezTo>
                    <a:pt x="61604" y="193735"/>
                    <a:pt x="66959" y="192199"/>
                    <a:pt x="66959" y="192199"/>
                  </a:cubicBezTo>
                  <a:cubicBezTo>
                    <a:pt x="514156" y="-7207"/>
                    <a:pt x="986540" y="-35167"/>
                    <a:pt x="1402010" y="154763"/>
                  </a:cubicBezTo>
                  <a:cubicBezTo>
                    <a:pt x="2220361" y="528726"/>
                    <a:pt x="2546084" y="1622623"/>
                    <a:pt x="2229032" y="2734319"/>
                  </a:cubicBezTo>
                  <a:lnTo>
                    <a:pt x="2191499" y="2849202"/>
                  </a:lnTo>
                  <a:lnTo>
                    <a:pt x="2121922" y="2804073"/>
                  </a:lnTo>
                  <a:cubicBezTo>
                    <a:pt x="1801129" y="2602569"/>
                    <a:pt x="1421055" y="2395579"/>
                    <a:pt x="1003565" y="2198977"/>
                  </a:cubicBezTo>
                  <a:cubicBezTo>
                    <a:pt x="1003565" y="2198977"/>
                    <a:pt x="997199" y="2196820"/>
                    <a:pt x="995646" y="2201009"/>
                  </a:cubicBezTo>
                  <a:cubicBezTo>
                    <a:pt x="994090" y="2205199"/>
                    <a:pt x="998896" y="2208929"/>
                    <a:pt x="998896" y="2208929"/>
                  </a:cubicBezTo>
                  <a:cubicBezTo>
                    <a:pt x="1434380" y="2451555"/>
                    <a:pt x="1833684" y="2702502"/>
                    <a:pt x="2137892" y="2923903"/>
                  </a:cubicBezTo>
                  <a:lnTo>
                    <a:pt x="2161363" y="2941446"/>
                  </a:lnTo>
                  <a:lnTo>
                    <a:pt x="2151199" y="2972556"/>
                  </a:lnTo>
                  <a:cubicBezTo>
                    <a:pt x="2121939" y="3051889"/>
                    <a:pt x="2089344" y="3131057"/>
                    <a:pt x="2053361" y="3209803"/>
                  </a:cubicBezTo>
                  <a:cubicBezTo>
                    <a:pt x="2017373" y="3288530"/>
                    <a:pt x="1978850" y="3364970"/>
                    <a:pt x="1938019" y="3438996"/>
                  </a:cubicBezTo>
                  <a:lnTo>
                    <a:pt x="1899637" y="3502791"/>
                  </a:lnTo>
                  <a:lnTo>
                    <a:pt x="1749744" y="3459348"/>
                  </a:lnTo>
                  <a:lnTo>
                    <a:pt x="1608111" y="3415107"/>
                  </a:lnTo>
                  <a:cubicBezTo>
                    <a:pt x="1239845" y="3295233"/>
                    <a:pt x="807151" y="3126085"/>
                    <a:pt x="352814" y="2919107"/>
                  </a:cubicBezTo>
                  <a:cubicBezTo>
                    <a:pt x="277091" y="2884611"/>
                    <a:pt x="202558" y="2849879"/>
                    <a:pt x="129384" y="2815026"/>
                  </a:cubicBezTo>
                  <a:lnTo>
                    <a:pt x="0" y="2752034"/>
                  </a:lnTo>
                  <a:lnTo>
                    <a:pt x="0"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78" name="Freeform 77">
              <a:extLst>
                <a:ext uri="{FF2B5EF4-FFF2-40B4-BE49-F238E27FC236}">
                  <a16:creationId xmlns:a16="http://schemas.microsoft.com/office/drawing/2014/main" id="{0486529D-59C1-F54C-9C29-A95A26E13DE8}"/>
                </a:ext>
              </a:extLst>
            </p:cNvPr>
            <p:cNvSpPr/>
            <p:nvPr userDrawn="1"/>
          </p:nvSpPr>
          <p:spPr>
            <a:xfrm>
              <a:off x="0" y="-1"/>
              <a:ext cx="9141087" cy="5155928"/>
            </a:xfrm>
            <a:custGeom>
              <a:avLst/>
              <a:gdLst>
                <a:gd name="connsiteX0" fmla="*/ 1526153 w 9141087"/>
                <a:gd name="connsiteY0" fmla="*/ 0 h 5155928"/>
                <a:gd name="connsiteX1" fmla="*/ 9141087 w 9141087"/>
                <a:gd name="connsiteY1" fmla="*/ 0 h 5155928"/>
                <a:gd name="connsiteX2" fmla="*/ 9141087 w 9141087"/>
                <a:gd name="connsiteY2" fmla="*/ 5154827 h 5155928"/>
                <a:gd name="connsiteX3" fmla="*/ 0 w 9141087"/>
                <a:gd name="connsiteY3" fmla="*/ 5154827 h 5155928"/>
                <a:gd name="connsiteX4" fmla="*/ 0 w 9141087"/>
                <a:gd name="connsiteY4" fmla="*/ 5146451 h 5155928"/>
                <a:gd name="connsiteX5" fmla="*/ 75637 w 9141087"/>
                <a:gd name="connsiteY5" fmla="*/ 5154368 h 5155928"/>
                <a:gd name="connsiteX6" fmla="*/ 2058507 w 9141087"/>
                <a:gd name="connsiteY6" fmla="*/ 4098986 h 5155928"/>
                <a:gd name="connsiteX7" fmla="*/ 2157322 w 9141087"/>
                <a:gd name="connsiteY7" fmla="*/ 3961433 h 5155928"/>
                <a:gd name="connsiteX8" fmla="*/ 2164242 w 9141087"/>
                <a:gd name="connsiteY8" fmla="*/ 3962746 h 5155928"/>
                <a:gd name="connsiteX9" fmla="*/ 2202530 w 9141087"/>
                <a:gd name="connsiteY9" fmla="*/ 3971148 h 5155928"/>
                <a:gd name="connsiteX10" fmla="*/ 2280575 w 9141087"/>
                <a:gd name="connsiteY10" fmla="*/ 3984804 h 5155928"/>
                <a:gd name="connsiteX11" fmla="*/ 2326734 w 9141087"/>
                <a:gd name="connsiteY11" fmla="*/ 3993557 h 5155928"/>
                <a:gd name="connsiteX12" fmla="*/ 2326992 w 9141087"/>
                <a:gd name="connsiteY12" fmla="*/ 3992927 h 5155928"/>
                <a:gd name="connsiteX13" fmla="*/ 2387013 w 9141087"/>
                <a:gd name="connsiteY13" fmla="*/ 4003429 h 5155928"/>
                <a:gd name="connsiteX14" fmla="*/ 3145582 w 9141087"/>
                <a:gd name="connsiteY14" fmla="*/ 3885282 h 5155928"/>
                <a:gd name="connsiteX15" fmla="*/ 2630604 w 9141087"/>
                <a:gd name="connsiteY15" fmla="*/ 3157424 h 5155928"/>
                <a:gd name="connsiteX16" fmla="*/ 2590729 w 9141087"/>
                <a:gd name="connsiteY16" fmla="*/ 3127515 h 5155928"/>
                <a:gd name="connsiteX17" fmla="*/ 2667774 w 9141087"/>
                <a:gd name="connsiteY17" fmla="*/ 2889009 h 5155928"/>
                <a:gd name="connsiteX18" fmla="*/ 1719839 w 9141087"/>
                <a:gd name="connsiteY18" fmla="*/ 73550 h 5155928"/>
                <a:gd name="connsiteX19" fmla="*/ 1526153 w 9141087"/>
                <a:gd name="connsiteY19" fmla="*/ 0 h 515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1087" h="5155928">
                  <a:moveTo>
                    <a:pt x="1526153" y="0"/>
                  </a:moveTo>
                  <a:lnTo>
                    <a:pt x="9141087" y="0"/>
                  </a:lnTo>
                  <a:lnTo>
                    <a:pt x="9141087" y="5154827"/>
                  </a:lnTo>
                  <a:lnTo>
                    <a:pt x="0" y="5154827"/>
                  </a:lnTo>
                  <a:lnTo>
                    <a:pt x="0" y="5146451"/>
                  </a:lnTo>
                  <a:lnTo>
                    <a:pt x="75637" y="5154368"/>
                  </a:lnTo>
                  <a:cubicBezTo>
                    <a:pt x="776345" y="5184094"/>
                    <a:pt x="1521473" y="4787639"/>
                    <a:pt x="2058507" y="4098986"/>
                  </a:cubicBezTo>
                  <a:lnTo>
                    <a:pt x="2157322" y="3961433"/>
                  </a:lnTo>
                  <a:lnTo>
                    <a:pt x="2164242" y="3962746"/>
                  </a:lnTo>
                  <a:lnTo>
                    <a:pt x="2202530" y="3971148"/>
                  </a:lnTo>
                  <a:lnTo>
                    <a:pt x="2280575" y="3984804"/>
                  </a:lnTo>
                  <a:lnTo>
                    <a:pt x="2326734" y="3993557"/>
                  </a:lnTo>
                  <a:lnTo>
                    <a:pt x="2326992" y="3992927"/>
                  </a:lnTo>
                  <a:lnTo>
                    <a:pt x="2387013" y="4003429"/>
                  </a:lnTo>
                  <a:cubicBezTo>
                    <a:pt x="2799150" y="4065178"/>
                    <a:pt x="3079131" y="4031158"/>
                    <a:pt x="3145582" y="3885282"/>
                  </a:cubicBezTo>
                  <a:cubicBezTo>
                    <a:pt x="3218973" y="3724445"/>
                    <a:pt x="3017460" y="3460150"/>
                    <a:pt x="2630604" y="3157424"/>
                  </a:cubicBezTo>
                  <a:lnTo>
                    <a:pt x="2590729" y="3127515"/>
                  </a:lnTo>
                  <a:lnTo>
                    <a:pt x="2667774" y="2889009"/>
                  </a:lnTo>
                  <a:cubicBezTo>
                    <a:pt x="3005732" y="1683964"/>
                    <a:pt x="2631698" y="490305"/>
                    <a:pt x="1719839" y="73550"/>
                  </a:cubicBezTo>
                  <a:lnTo>
                    <a:pt x="1526153"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79" name="Freeform 78">
              <a:extLst>
                <a:ext uri="{FF2B5EF4-FFF2-40B4-BE49-F238E27FC236}">
                  <a16:creationId xmlns:a16="http://schemas.microsoft.com/office/drawing/2014/main" id="{5A7C4EAA-15CA-B247-A4DF-3A5765D3B2A3}"/>
                </a:ext>
              </a:extLst>
            </p:cNvPr>
            <p:cNvSpPr/>
            <p:nvPr userDrawn="1"/>
          </p:nvSpPr>
          <p:spPr>
            <a:xfrm>
              <a:off x="0" y="3174823"/>
              <a:ext cx="1677049" cy="1665275"/>
            </a:xfrm>
            <a:custGeom>
              <a:avLst/>
              <a:gdLst>
                <a:gd name="connsiteX0" fmla="*/ 0 w 1677049"/>
                <a:gd name="connsiteY0" fmla="*/ 0 h 1665275"/>
                <a:gd name="connsiteX1" fmla="*/ 55062 w 1677049"/>
                <a:gd name="connsiteY1" fmla="*/ 27525 h 1665275"/>
                <a:gd name="connsiteX2" fmla="*/ 314915 w 1677049"/>
                <a:gd name="connsiteY2" fmla="*/ 149684 h 1665275"/>
                <a:gd name="connsiteX3" fmla="*/ 1331241 w 1677049"/>
                <a:gd name="connsiteY3" fmla="*/ 555564 h 1665275"/>
                <a:gd name="connsiteX4" fmla="*/ 1521376 w 1677049"/>
                <a:gd name="connsiteY4" fmla="*/ 617362 h 1665275"/>
                <a:gd name="connsiteX5" fmla="*/ 1521140 w 1677049"/>
                <a:gd name="connsiteY5" fmla="*/ 617775 h 1665275"/>
                <a:gd name="connsiteX6" fmla="*/ 1540381 w 1677049"/>
                <a:gd name="connsiteY6" fmla="*/ 623539 h 1665275"/>
                <a:gd name="connsiteX7" fmla="*/ 1566219 w 1677049"/>
                <a:gd name="connsiteY7" fmla="*/ 631937 h 1665275"/>
                <a:gd name="connsiteX8" fmla="*/ 1666079 w 1677049"/>
                <a:gd name="connsiteY8" fmla="*/ 661195 h 1665275"/>
                <a:gd name="connsiteX9" fmla="*/ 1677049 w 1677049"/>
                <a:gd name="connsiteY9" fmla="*/ 664481 h 1665275"/>
                <a:gd name="connsiteX10" fmla="*/ 1667186 w 1677049"/>
                <a:gd name="connsiteY10" fmla="*/ 678371 h 1665275"/>
                <a:gd name="connsiteX11" fmla="*/ 58278 w 1677049"/>
                <a:gd name="connsiteY11" fmla="*/ 1663563 h 1665275"/>
                <a:gd name="connsiteX12" fmla="*/ 0 w 1677049"/>
                <a:gd name="connsiteY12" fmla="*/ 1665275 h 1665275"/>
                <a:gd name="connsiteX13" fmla="*/ 0 w 1677049"/>
                <a:gd name="connsiteY13" fmla="*/ 0 h 16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7049" h="1665275">
                  <a:moveTo>
                    <a:pt x="0" y="0"/>
                  </a:moveTo>
                  <a:lnTo>
                    <a:pt x="55062" y="27525"/>
                  </a:lnTo>
                  <a:cubicBezTo>
                    <a:pt x="140029" y="68726"/>
                    <a:pt x="226710" y="109496"/>
                    <a:pt x="314915" y="149684"/>
                  </a:cubicBezTo>
                  <a:cubicBezTo>
                    <a:pt x="667741" y="310496"/>
                    <a:pt x="1011578" y="446790"/>
                    <a:pt x="1331241" y="555564"/>
                  </a:cubicBezTo>
                  <a:lnTo>
                    <a:pt x="1521376" y="617362"/>
                  </a:lnTo>
                  <a:lnTo>
                    <a:pt x="1521140" y="617775"/>
                  </a:lnTo>
                  <a:lnTo>
                    <a:pt x="1540381" y="623539"/>
                  </a:lnTo>
                  <a:lnTo>
                    <a:pt x="1566219" y="631937"/>
                  </a:lnTo>
                  <a:lnTo>
                    <a:pt x="1666079" y="661195"/>
                  </a:lnTo>
                  <a:lnTo>
                    <a:pt x="1677049" y="664481"/>
                  </a:lnTo>
                  <a:lnTo>
                    <a:pt x="1667186" y="678371"/>
                  </a:lnTo>
                  <a:cubicBezTo>
                    <a:pt x="1224914" y="1253212"/>
                    <a:pt x="632916" y="1612206"/>
                    <a:pt x="58278" y="1663563"/>
                  </a:cubicBezTo>
                  <a:lnTo>
                    <a:pt x="0" y="1665275"/>
                  </a:lnTo>
                  <a:lnTo>
                    <a:pt x="0"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sp>
          <p:nvSpPr>
            <p:cNvPr id="80" name="Freeform 79">
              <a:extLst>
                <a:ext uri="{FF2B5EF4-FFF2-40B4-BE49-F238E27FC236}">
                  <a16:creationId xmlns:a16="http://schemas.microsoft.com/office/drawing/2014/main" id="{73FCA222-E6B9-6C49-932E-60FCB5D8C5DD}"/>
                </a:ext>
              </a:extLst>
            </p:cNvPr>
            <p:cNvSpPr/>
            <p:nvPr userDrawn="1"/>
          </p:nvSpPr>
          <p:spPr>
            <a:xfrm>
              <a:off x="2376848" y="3253687"/>
              <a:ext cx="343930" cy="361770"/>
            </a:xfrm>
            <a:custGeom>
              <a:avLst/>
              <a:gdLst>
                <a:gd name="connsiteX0" fmla="*/ 163744 w 343930"/>
                <a:gd name="connsiteY0" fmla="*/ 0 h 361770"/>
                <a:gd name="connsiteX1" fmla="*/ 178396 w 343930"/>
                <a:gd name="connsiteY1" fmla="*/ 13750 h 361770"/>
                <a:gd name="connsiteX2" fmla="*/ 337605 w 343930"/>
                <a:gd name="connsiteY2" fmla="*/ 297178 h 361770"/>
                <a:gd name="connsiteX3" fmla="*/ 189169 w 343930"/>
                <a:gd name="connsiteY3" fmla="*/ 361598 h 361770"/>
                <a:gd name="connsiteX4" fmla="*/ 101228 w 343930"/>
                <a:gd name="connsiteY4" fmla="*/ 361770 h 361770"/>
                <a:gd name="connsiteX5" fmla="*/ 94227 w 343930"/>
                <a:gd name="connsiteY5" fmla="*/ 361237 h 361770"/>
                <a:gd name="connsiteX6" fmla="*/ 4676 w 343930"/>
                <a:gd name="connsiteY6" fmla="*/ 352915 h 361770"/>
                <a:gd name="connsiteX7" fmla="*/ 0 w 343930"/>
                <a:gd name="connsiteY7" fmla="*/ 352321 h 361770"/>
                <a:gd name="connsiteX8" fmla="*/ 101987 w 343930"/>
                <a:gd name="connsiteY8" fmla="*/ 150236 h 361770"/>
                <a:gd name="connsiteX9" fmla="*/ 163744 w 343930"/>
                <a:gd name="connsiteY9" fmla="*/ 0 h 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30" h="361770">
                  <a:moveTo>
                    <a:pt x="163744" y="0"/>
                  </a:moveTo>
                  <a:lnTo>
                    <a:pt x="178396" y="13750"/>
                  </a:lnTo>
                  <a:cubicBezTo>
                    <a:pt x="304317" y="138942"/>
                    <a:pt x="364544" y="238018"/>
                    <a:pt x="337605" y="297178"/>
                  </a:cubicBezTo>
                  <a:cubicBezTo>
                    <a:pt x="320278" y="335262"/>
                    <a:pt x="269017" y="356259"/>
                    <a:pt x="189169" y="361598"/>
                  </a:cubicBezTo>
                  <a:lnTo>
                    <a:pt x="101228" y="361770"/>
                  </a:lnTo>
                  <a:lnTo>
                    <a:pt x="94227" y="361237"/>
                  </a:lnTo>
                  <a:lnTo>
                    <a:pt x="4676" y="352915"/>
                  </a:lnTo>
                  <a:lnTo>
                    <a:pt x="0" y="352321"/>
                  </a:lnTo>
                  <a:lnTo>
                    <a:pt x="101987" y="150236"/>
                  </a:lnTo>
                  <a:lnTo>
                    <a:pt x="163744" y="0"/>
                  </a:lnTo>
                  <a:close/>
                </a:path>
              </a:pathLst>
            </a:custGeom>
            <a:grpFill/>
            <a:ln w="515" cap="flat">
              <a:noFill/>
              <a:prstDash val="solid"/>
              <a:miter/>
            </a:ln>
          </p:spPr>
          <p:txBody>
            <a:bodyPr rtlCol="0" anchor="ctr"/>
            <a:lstStyle/>
            <a:p>
              <a:endParaRPr lang="en-US" sz="1800" b="0" i="0">
                <a:latin typeface="Arial" panose="020B0604020202020204" pitchFamily="34" charset="0"/>
                <a:cs typeface="Arial" panose="020B0604020202020204" pitchFamily="34" charset="0"/>
              </a:endParaRPr>
            </a:p>
          </p:txBody>
        </p:sp>
      </p:grpSp>
      <p:sp>
        <p:nvSpPr>
          <p:cNvPr id="81" name="Text Placeholder 4">
            <a:extLst>
              <a:ext uri="{FF2B5EF4-FFF2-40B4-BE49-F238E27FC236}">
                <a16:creationId xmlns:a16="http://schemas.microsoft.com/office/drawing/2014/main" id="{D7ED7C95-B496-764A-A62B-7AEE64F0AF6A}"/>
              </a:ext>
            </a:extLst>
          </p:cNvPr>
          <p:cNvSpPr>
            <a:spLocks noGrp="1"/>
          </p:cNvSpPr>
          <p:nvPr>
            <p:ph type="body" sz="quarter" idx="11" hasCustomPrompt="1"/>
          </p:nvPr>
        </p:nvSpPr>
        <p:spPr>
          <a:xfrm>
            <a:off x="3889717" y="3547454"/>
            <a:ext cx="4451678" cy="824148"/>
          </a:xfrm>
          <a:prstGeom prst="rect">
            <a:avLst/>
          </a:prstGeom>
        </p:spPr>
        <p:txBody>
          <a:bodyPr anchor="ctr">
            <a:noAutofit/>
          </a:bodyPr>
          <a:lstStyle>
            <a:lvl1pPr marL="0" indent="0">
              <a:buNone/>
              <a:defRPr sz="2800">
                <a:solidFill>
                  <a:schemeClr val="bg1"/>
                </a:solidFill>
              </a:defRPr>
            </a:lvl1pPr>
          </a:lstStyle>
          <a:p>
            <a:r>
              <a:rPr lang="en-US" dirty="0"/>
              <a:t>Title of Presentation</a:t>
            </a:r>
          </a:p>
        </p:txBody>
      </p:sp>
      <p:sp>
        <p:nvSpPr>
          <p:cNvPr id="82" name="Text Placeholder 4">
            <a:extLst>
              <a:ext uri="{FF2B5EF4-FFF2-40B4-BE49-F238E27FC236}">
                <a16:creationId xmlns:a16="http://schemas.microsoft.com/office/drawing/2014/main" id="{F3644064-E3FD-0045-A137-F0CF630DF8B0}"/>
              </a:ext>
            </a:extLst>
          </p:cNvPr>
          <p:cNvSpPr>
            <a:spLocks noGrp="1"/>
          </p:cNvSpPr>
          <p:nvPr>
            <p:ph type="body" sz="quarter" idx="10" hasCustomPrompt="1"/>
          </p:nvPr>
        </p:nvSpPr>
        <p:spPr>
          <a:xfrm>
            <a:off x="3889719" y="4408274"/>
            <a:ext cx="4451677" cy="383116"/>
          </a:xfrm>
          <a:prstGeom prst="rect">
            <a:avLst/>
          </a:prstGeom>
        </p:spPr>
        <p:txBody>
          <a:bodyPr>
            <a:normAutofit/>
          </a:bodyPr>
          <a:lstStyle>
            <a:lvl1pPr marL="0" indent="0">
              <a:buNone/>
              <a:defRPr sz="1200">
                <a:solidFill>
                  <a:schemeClr val="bg1"/>
                </a:solidFill>
              </a:defRPr>
            </a:lvl1pPr>
          </a:lstStyle>
          <a:p>
            <a:r>
              <a:rPr lang="en-US" dirty="0"/>
              <a:t>Subtitle </a:t>
            </a:r>
          </a:p>
        </p:txBody>
      </p:sp>
      <p:pic>
        <p:nvPicPr>
          <p:cNvPr id="11" name="Picture 10">
            <a:extLst>
              <a:ext uri="{FF2B5EF4-FFF2-40B4-BE49-F238E27FC236}">
                <a16:creationId xmlns:a16="http://schemas.microsoft.com/office/drawing/2014/main" id="{7FA54093-53CB-304B-A1FC-F3D91B569BE4}"/>
              </a:ext>
            </a:extLst>
          </p:cNvPr>
          <p:cNvPicPr>
            <a:picLocks noChangeAspect="1"/>
          </p:cNvPicPr>
          <p:nvPr userDrawn="1"/>
        </p:nvPicPr>
        <p:blipFill rotWithShape="1">
          <a:blip r:embed="rId2">
            <a:lum bright="100000"/>
          </a:blip>
          <a:srcRect b="52284"/>
          <a:stretch/>
        </p:blipFill>
        <p:spPr>
          <a:xfrm>
            <a:off x="3902316" y="2168491"/>
            <a:ext cx="3100868" cy="1142057"/>
          </a:xfrm>
          <a:prstGeom prst="rect">
            <a:avLst/>
          </a:prstGeom>
        </p:spPr>
      </p:pic>
    </p:spTree>
    <p:extLst>
      <p:ext uri="{BB962C8B-B14F-4D97-AF65-F5344CB8AC3E}">
        <p14:creationId xmlns:p14="http://schemas.microsoft.com/office/powerpoint/2010/main" val="54836405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Caption">
    <p:spTree>
      <p:nvGrpSpPr>
        <p:cNvPr id="1" name=""/>
        <p:cNvGrpSpPr/>
        <p:nvPr/>
      </p:nvGrpSpPr>
      <p:grpSpPr>
        <a:xfrm>
          <a:off x="0" y="0"/>
          <a:ext cx="0" cy="0"/>
          <a:chOff x="0" y="0"/>
          <a:chExt cx="0" cy="0"/>
        </a:xfrm>
      </p:grpSpPr>
      <p:sp>
        <p:nvSpPr>
          <p:cNvPr id="10" name="Picture Placeholder 3"/>
          <p:cNvSpPr>
            <a:spLocks noGrp="1"/>
          </p:cNvSpPr>
          <p:nvPr>
            <p:ph type="pic" sz="quarter" idx="11" hasCustomPrompt="1"/>
          </p:nvPr>
        </p:nvSpPr>
        <p:spPr>
          <a:xfrm>
            <a:off x="492056" y="1352551"/>
            <a:ext cx="5808137" cy="4609337"/>
          </a:xfrm>
          <a:prstGeom prst="rect">
            <a:avLst/>
          </a:prstGeom>
        </p:spPr>
        <p:txBody>
          <a:bodyPr vert="horz" anchor="ctr"/>
          <a:lstStyle>
            <a:lvl1pPr marL="0" indent="0" algn="ctr">
              <a:buNone/>
              <a:defRPr/>
            </a:lvl1pPr>
          </a:lstStyle>
          <a:p>
            <a:r>
              <a:rPr lang="en-GB"/>
              <a:t>[image/icon/logo box]</a:t>
            </a:r>
            <a:endParaRPr lang="en-US"/>
          </a:p>
        </p:txBody>
      </p:sp>
      <p:sp>
        <p:nvSpPr>
          <p:cNvPr id="13" name="Text Placeholder 5"/>
          <p:cNvSpPr>
            <a:spLocks noGrp="1"/>
          </p:cNvSpPr>
          <p:nvPr>
            <p:ph type="body" sz="quarter" idx="13" hasCustomPrompt="1"/>
          </p:nvPr>
        </p:nvSpPr>
        <p:spPr>
          <a:xfrm>
            <a:off x="6444208" y="1352551"/>
            <a:ext cx="2193380" cy="4609337"/>
          </a:xfrm>
          <a:prstGeom prst="rect">
            <a:avLst/>
          </a:prstGeom>
        </p:spPr>
        <p:txBody>
          <a:bodyPr vert="horz" tIns="0" rIns="0" bIns="0" anchor="t"/>
          <a:lstStyle>
            <a:lvl1pPr marL="0" indent="0" algn="l">
              <a:buNone/>
              <a:defRPr sz="1200">
                <a:solidFill>
                  <a:schemeClr val="bg2"/>
                </a:solidFill>
              </a:defRPr>
            </a:lvl1pPr>
          </a:lstStyle>
          <a:p>
            <a:pPr lvl="0"/>
            <a:r>
              <a:rPr lang="en-US" dirty="0"/>
              <a:t>[image caption]</a:t>
            </a:r>
          </a:p>
        </p:txBody>
      </p:sp>
      <p:sp>
        <p:nvSpPr>
          <p:cNvPr id="11" name="Slide Number Placeholder 5">
            <a:extLst>
              <a:ext uri="{FF2B5EF4-FFF2-40B4-BE49-F238E27FC236}">
                <a16:creationId xmlns:a16="http://schemas.microsoft.com/office/drawing/2014/main" id="{9787706E-18B8-0543-99E9-3C668CD745CC}"/>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9" name="Title 3">
            <a:extLst>
              <a:ext uri="{FF2B5EF4-FFF2-40B4-BE49-F238E27FC236}">
                <a16:creationId xmlns:a16="http://schemas.microsoft.com/office/drawing/2014/main" id="{67291C38-6307-7D44-9B10-00CDF2E61518}"/>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7" name="Text Placeholder 4">
            <a:extLst>
              <a:ext uri="{FF2B5EF4-FFF2-40B4-BE49-F238E27FC236}">
                <a16:creationId xmlns:a16="http://schemas.microsoft.com/office/drawing/2014/main" id="{886647D8-A4E5-4845-A9AD-F8B1084ABE7B}"/>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4188293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sp>
        <p:nvSpPr>
          <p:cNvPr id="10" name="Picture Placeholder 3"/>
          <p:cNvSpPr>
            <a:spLocks noGrp="1"/>
          </p:cNvSpPr>
          <p:nvPr>
            <p:ph type="pic" sz="quarter" idx="11" hasCustomPrompt="1"/>
          </p:nvPr>
        </p:nvSpPr>
        <p:spPr>
          <a:xfrm>
            <a:off x="492056" y="1352553"/>
            <a:ext cx="8145533" cy="4152899"/>
          </a:xfrm>
          <a:prstGeom prst="rect">
            <a:avLst/>
          </a:prstGeom>
        </p:spPr>
        <p:txBody>
          <a:bodyPr vert="horz" anchor="ctr"/>
          <a:lstStyle>
            <a:lvl1pPr marL="0" indent="0" algn="ctr">
              <a:buNone/>
              <a:defRPr/>
            </a:lvl1pPr>
          </a:lstStyle>
          <a:p>
            <a:r>
              <a:rPr lang="en-GB"/>
              <a:t>[image/icon/logo box]</a:t>
            </a:r>
            <a:endParaRPr lang="en-US"/>
          </a:p>
        </p:txBody>
      </p:sp>
      <p:sp>
        <p:nvSpPr>
          <p:cNvPr id="13" name="Text Placeholder 5"/>
          <p:cNvSpPr>
            <a:spLocks noGrp="1"/>
          </p:cNvSpPr>
          <p:nvPr>
            <p:ph type="body" sz="quarter" idx="13" hasCustomPrompt="1"/>
          </p:nvPr>
        </p:nvSpPr>
        <p:spPr>
          <a:xfrm>
            <a:off x="492056" y="5505449"/>
            <a:ext cx="8145533" cy="456440"/>
          </a:xfrm>
          <a:prstGeom prst="rect">
            <a:avLst/>
          </a:prstGeom>
        </p:spPr>
        <p:txBody>
          <a:bodyPr vert="horz" tIns="0" rIns="0" bIns="0" anchor="ctr"/>
          <a:lstStyle>
            <a:lvl1pPr marL="0" indent="0" algn="ctr">
              <a:buNone/>
              <a:defRPr sz="1200">
                <a:solidFill>
                  <a:schemeClr val="bg2"/>
                </a:solidFill>
              </a:defRPr>
            </a:lvl1pPr>
          </a:lstStyle>
          <a:p>
            <a:pPr lvl="0"/>
            <a:r>
              <a:rPr lang="en-US" dirty="0"/>
              <a:t>[image caption]</a:t>
            </a:r>
          </a:p>
        </p:txBody>
      </p:sp>
      <p:sp>
        <p:nvSpPr>
          <p:cNvPr id="11" name="Slide Number Placeholder 5">
            <a:extLst>
              <a:ext uri="{FF2B5EF4-FFF2-40B4-BE49-F238E27FC236}">
                <a16:creationId xmlns:a16="http://schemas.microsoft.com/office/drawing/2014/main" id="{9787706E-18B8-0543-99E9-3C668CD745CC}"/>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9" name="Title 3">
            <a:extLst>
              <a:ext uri="{FF2B5EF4-FFF2-40B4-BE49-F238E27FC236}">
                <a16:creationId xmlns:a16="http://schemas.microsoft.com/office/drawing/2014/main" id="{67291C38-6307-7D44-9B10-00CDF2E61518}"/>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7" name="Text Placeholder 4">
            <a:extLst>
              <a:ext uri="{FF2B5EF4-FFF2-40B4-BE49-F238E27FC236}">
                <a16:creationId xmlns:a16="http://schemas.microsoft.com/office/drawing/2014/main" id="{931F0389-E54E-1042-9728-DFBAFC93B01B}"/>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69524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Image Caption">
    <p:spTree>
      <p:nvGrpSpPr>
        <p:cNvPr id="1" name=""/>
        <p:cNvGrpSpPr/>
        <p:nvPr/>
      </p:nvGrpSpPr>
      <p:grpSpPr>
        <a:xfrm>
          <a:off x="0" y="0"/>
          <a:ext cx="0" cy="0"/>
          <a:chOff x="0" y="0"/>
          <a:chExt cx="0" cy="0"/>
        </a:xfrm>
      </p:grpSpPr>
      <p:sp>
        <p:nvSpPr>
          <p:cNvPr id="10" name="Picture Placeholder 3"/>
          <p:cNvSpPr>
            <a:spLocks noGrp="1"/>
          </p:cNvSpPr>
          <p:nvPr>
            <p:ph type="pic" sz="quarter" idx="11" hasCustomPrompt="1"/>
          </p:nvPr>
        </p:nvSpPr>
        <p:spPr>
          <a:xfrm>
            <a:off x="492056" y="1352553"/>
            <a:ext cx="4006793" cy="4152899"/>
          </a:xfrm>
          <a:prstGeom prst="rect">
            <a:avLst/>
          </a:prstGeom>
        </p:spPr>
        <p:txBody>
          <a:bodyPr vert="horz" anchor="ctr"/>
          <a:lstStyle>
            <a:lvl1pPr marL="0" indent="0" algn="ctr">
              <a:buNone/>
              <a:defRPr/>
            </a:lvl1pPr>
          </a:lstStyle>
          <a:p>
            <a:r>
              <a:rPr lang="en-GB"/>
              <a:t>[image/icon/logo box]</a:t>
            </a:r>
            <a:endParaRPr lang="en-US"/>
          </a:p>
        </p:txBody>
      </p:sp>
      <p:sp>
        <p:nvSpPr>
          <p:cNvPr id="13" name="Text Placeholder 5"/>
          <p:cNvSpPr>
            <a:spLocks noGrp="1"/>
          </p:cNvSpPr>
          <p:nvPr>
            <p:ph type="body" sz="quarter" idx="13" hasCustomPrompt="1"/>
          </p:nvPr>
        </p:nvSpPr>
        <p:spPr>
          <a:xfrm>
            <a:off x="492056" y="5505449"/>
            <a:ext cx="4006793" cy="456440"/>
          </a:xfrm>
          <a:prstGeom prst="rect">
            <a:avLst/>
          </a:prstGeom>
        </p:spPr>
        <p:txBody>
          <a:bodyPr vert="horz" tIns="0" rIns="0" bIns="0" anchor="ctr"/>
          <a:lstStyle>
            <a:lvl1pPr marL="0" indent="0" algn="ctr">
              <a:buNone/>
              <a:defRPr sz="1200">
                <a:solidFill>
                  <a:schemeClr val="bg2"/>
                </a:solidFill>
              </a:defRPr>
            </a:lvl1pPr>
          </a:lstStyle>
          <a:p>
            <a:pPr lvl="0"/>
            <a:r>
              <a:rPr lang="en-US" dirty="0"/>
              <a:t>[image caption]</a:t>
            </a:r>
          </a:p>
        </p:txBody>
      </p:sp>
      <p:sp>
        <p:nvSpPr>
          <p:cNvPr id="11" name="Slide Number Placeholder 5">
            <a:extLst>
              <a:ext uri="{FF2B5EF4-FFF2-40B4-BE49-F238E27FC236}">
                <a16:creationId xmlns:a16="http://schemas.microsoft.com/office/drawing/2014/main" id="{9787706E-18B8-0543-99E9-3C668CD745CC}"/>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9" name="Title 3">
            <a:extLst>
              <a:ext uri="{FF2B5EF4-FFF2-40B4-BE49-F238E27FC236}">
                <a16:creationId xmlns:a16="http://schemas.microsoft.com/office/drawing/2014/main" id="{67291C38-6307-7D44-9B10-00CDF2E61518}"/>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7" name="Picture Placeholder 3">
            <a:extLst>
              <a:ext uri="{FF2B5EF4-FFF2-40B4-BE49-F238E27FC236}">
                <a16:creationId xmlns:a16="http://schemas.microsoft.com/office/drawing/2014/main" id="{9BD2E2A0-ACED-0A47-9B9C-66FCC582C9BA}"/>
              </a:ext>
            </a:extLst>
          </p:cNvPr>
          <p:cNvSpPr>
            <a:spLocks noGrp="1"/>
          </p:cNvSpPr>
          <p:nvPr>
            <p:ph type="pic" sz="quarter" idx="14" hasCustomPrompt="1"/>
          </p:nvPr>
        </p:nvSpPr>
        <p:spPr>
          <a:xfrm>
            <a:off x="4625144" y="1352553"/>
            <a:ext cx="4006793" cy="4152899"/>
          </a:xfrm>
          <a:prstGeom prst="rect">
            <a:avLst/>
          </a:prstGeom>
        </p:spPr>
        <p:txBody>
          <a:bodyPr vert="horz" anchor="ctr"/>
          <a:lstStyle>
            <a:lvl1pPr marL="0" indent="0" algn="ctr">
              <a:buNone/>
              <a:defRPr/>
            </a:lvl1pPr>
          </a:lstStyle>
          <a:p>
            <a:r>
              <a:rPr lang="en-GB"/>
              <a:t>[image/icon/logo box]</a:t>
            </a:r>
            <a:endParaRPr lang="en-US"/>
          </a:p>
        </p:txBody>
      </p:sp>
      <p:sp>
        <p:nvSpPr>
          <p:cNvPr id="12" name="Text Placeholder 5">
            <a:extLst>
              <a:ext uri="{FF2B5EF4-FFF2-40B4-BE49-F238E27FC236}">
                <a16:creationId xmlns:a16="http://schemas.microsoft.com/office/drawing/2014/main" id="{4401D111-1A4C-BE4F-8DE5-C2A874A7036F}"/>
              </a:ext>
            </a:extLst>
          </p:cNvPr>
          <p:cNvSpPr>
            <a:spLocks noGrp="1"/>
          </p:cNvSpPr>
          <p:nvPr>
            <p:ph type="body" sz="quarter" idx="15" hasCustomPrompt="1"/>
          </p:nvPr>
        </p:nvSpPr>
        <p:spPr>
          <a:xfrm>
            <a:off x="4625144" y="5505449"/>
            <a:ext cx="4006793" cy="456440"/>
          </a:xfrm>
          <a:prstGeom prst="rect">
            <a:avLst/>
          </a:prstGeom>
        </p:spPr>
        <p:txBody>
          <a:bodyPr vert="horz" tIns="0" rIns="0" bIns="0" anchor="ctr"/>
          <a:lstStyle>
            <a:lvl1pPr marL="0" indent="0" algn="ctr">
              <a:buNone/>
              <a:defRPr sz="1200">
                <a:solidFill>
                  <a:schemeClr val="bg2"/>
                </a:solidFill>
              </a:defRPr>
            </a:lvl1pPr>
          </a:lstStyle>
          <a:p>
            <a:pPr lvl="0"/>
            <a:r>
              <a:rPr lang="en-US" dirty="0"/>
              <a:t>[image caption]</a:t>
            </a:r>
          </a:p>
        </p:txBody>
      </p:sp>
      <p:sp>
        <p:nvSpPr>
          <p:cNvPr id="14" name="Text Placeholder 4">
            <a:extLst>
              <a:ext uri="{FF2B5EF4-FFF2-40B4-BE49-F238E27FC236}">
                <a16:creationId xmlns:a16="http://schemas.microsoft.com/office/drawing/2014/main" id="{4F7647AB-2F4C-E44F-9F82-E5CE0EA825F4}"/>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407992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Image Caption">
    <p:spTree>
      <p:nvGrpSpPr>
        <p:cNvPr id="1" name=""/>
        <p:cNvGrpSpPr/>
        <p:nvPr/>
      </p:nvGrpSpPr>
      <p:grpSpPr>
        <a:xfrm>
          <a:off x="0" y="0"/>
          <a:ext cx="0" cy="0"/>
          <a:chOff x="0" y="0"/>
          <a:chExt cx="0" cy="0"/>
        </a:xfrm>
      </p:grpSpPr>
      <p:sp>
        <p:nvSpPr>
          <p:cNvPr id="10" name="Picture Placeholder 3"/>
          <p:cNvSpPr>
            <a:spLocks noGrp="1"/>
          </p:cNvSpPr>
          <p:nvPr>
            <p:ph type="pic" sz="quarter" idx="11" hasCustomPrompt="1"/>
          </p:nvPr>
        </p:nvSpPr>
        <p:spPr>
          <a:xfrm>
            <a:off x="492056" y="1352553"/>
            <a:ext cx="2639785" cy="4152899"/>
          </a:xfrm>
          <a:prstGeom prst="rect">
            <a:avLst/>
          </a:prstGeom>
        </p:spPr>
        <p:txBody>
          <a:bodyPr vert="horz" anchor="ctr"/>
          <a:lstStyle>
            <a:lvl1pPr marL="0" indent="0" algn="ctr">
              <a:buNone/>
              <a:defRPr/>
            </a:lvl1pPr>
          </a:lstStyle>
          <a:p>
            <a:r>
              <a:rPr lang="en-GB"/>
              <a:t>[image/icon/logo box]</a:t>
            </a:r>
            <a:endParaRPr lang="en-US"/>
          </a:p>
        </p:txBody>
      </p:sp>
      <p:sp>
        <p:nvSpPr>
          <p:cNvPr id="13" name="Text Placeholder 5"/>
          <p:cNvSpPr>
            <a:spLocks noGrp="1"/>
          </p:cNvSpPr>
          <p:nvPr>
            <p:ph type="body" sz="quarter" idx="13" hasCustomPrompt="1"/>
          </p:nvPr>
        </p:nvSpPr>
        <p:spPr>
          <a:xfrm>
            <a:off x="492056" y="5505449"/>
            <a:ext cx="2639785" cy="456440"/>
          </a:xfrm>
          <a:prstGeom prst="rect">
            <a:avLst/>
          </a:prstGeom>
        </p:spPr>
        <p:txBody>
          <a:bodyPr vert="horz" tIns="0" rIns="0" bIns="0" anchor="ctr"/>
          <a:lstStyle>
            <a:lvl1pPr marL="0" indent="0" algn="ctr">
              <a:buNone/>
              <a:defRPr sz="1200">
                <a:solidFill>
                  <a:schemeClr val="bg2"/>
                </a:solidFill>
              </a:defRPr>
            </a:lvl1pPr>
          </a:lstStyle>
          <a:p>
            <a:pPr lvl="0"/>
            <a:r>
              <a:rPr lang="en-US" dirty="0"/>
              <a:t>[image caption]</a:t>
            </a:r>
          </a:p>
        </p:txBody>
      </p:sp>
      <p:sp>
        <p:nvSpPr>
          <p:cNvPr id="11" name="Slide Number Placeholder 5">
            <a:extLst>
              <a:ext uri="{FF2B5EF4-FFF2-40B4-BE49-F238E27FC236}">
                <a16:creationId xmlns:a16="http://schemas.microsoft.com/office/drawing/2014/main" id="{9787706E-18B8-0543-99E9-3C668CD745CC}"/>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9" name="Title 3">
            <a:extLst>
              <a:ext uri="{FF2B5EF4-FFF2-40B4-BE49-F238E27FC236}">
                <a16:creationId xmlns:a16="http://schemas.microsoft.com/office/drawing/2014/main" id="{67291C38-6307-7D44-9B10-00CDF2E61518}"/>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7" name="Picture Placeholder 3">
            <a:extLst>
              <a:ext uri="{FF2B5EF4-FFF2-40B4-BE49-F238E27FC236}">
                <a16:creationId xmlns:a16="http://schemas.microsoft.com/office/drawing/2014/main" id="{8CD11574-6994-C542-A1AD-1118FE1AA89D}"/>
              </a:ext>
            </a:extLst>
          </p:cNvPr>
          <p:cNvSpPr>
            <a:spLocks noGrp="1"/>
          </p:cNvSpPr>
          <p:nvPr>
            <p:ph type="pic" sz="quarter" idx="14" hasCustomPrompt="1"/>
          </p:nvPr>
        </p:nvSpPr>
        <p:spPr>
          <a:xfrm>
            <a:off x="3239828" y="1352553"/>
            <a:ext cx="2639785" cy="4152899"/>
          </a:xfrm>
          <a:prstGeom prst="rect">
            <a:avLst/>
          </a:prstGeom>
        </p:spPr>
        <p:txBody>
          <a:bodyPr vert="horz" anchor="ctr"/>
          <a:lstStyle>
            <a:lvl1pPr marL="0" indent="0" algn="ctr">
              <a:buNone/>
              <a:defRPr/>
            </a:lvl1pPr>
          </a:lstStyle>
          <a:p>
            <a:r>
              <a:rPr lang="en-GB"/>
              <a:t>[image/icon/logo box]</a:t>
            </a:r>
            <a:endParaRPr lang="en-US"/>
          </a:p>
        </p:txBody>
      </p:sp>
      <p:sp>
        <p:nvSpPr>
          <p:cNvPr id="12" name="Text Placeholder 5">
            <a:extLst>
              <a:ext uri="{FF2B5EF4-FFF2-40B4-BE49-F238E27FC236}">
                <a16:creationId xmlns:a16="http://schemas.microsoft.com/office/drawing/2014/main" id="{9127FB44-8702-2E4A-AB5F-E13C69627438}"/>
              </a:ext>
            </a:extLst>
          </p:cNvPr>
          <p:cNvSpPr>
            <a:spLocks noGrp="1"/>
          </p:cNvSpPr>
          <p:nvPr>
            <p:ph type="body" sz="quarter" idx="15" hasCustomPrompt="1"/>
          </p:nvPr>
        </p:nvSpPr>
        <p:spPr>
          <a:xfrm>
            <a:off x="3239828" y="5505449"/>
            <a:ext cx="2639785" cy="456440"/>
          </a:xfrm>
          <a:prstGeom prst="rect">
            <a:avLst/>
          </a:prstGeom>
        </p:spPr>
        <p:txBody>
          <a:bodyPr vert="horz" tIns="0" rIns="0" bIns="0" anchor="ctr"/>
          <a:lstStyle>
            <a:lvl1pPr marL="0" indent="0" algn="ctr">
              <a:buNone/>
              <a:defRPr sz="1200">
                <a:solidFill>
                  <a:schemeClr val="bg2"/>
                </a:solidFill>
              </a:defRPr>
            </a:lvl1pPr>
          </a:lstStyle>
          <a:p>
            <a:pPr lvl="0"/>
            <a:r>
              <a:rPr lang="en-US" dirty="0"/>
              <a:t>[image caption]</a:t>
            </a:r>
          </a:p>
        </p:txBody>
      </p:sp>
      <p:sp>
        <p:nvSpPr>
          <p:cNvPr id="14" name="Picture Placeholder 3">
            <a:extLst>
              <a:ext uri="{FF2B5EF4-FFF2-40B4-BE49-F238E27FC236}">
                <a16:creationId xmlns:a16="http://schemas.microsoft.com/office/drawing/2014/main" id="{20EEF36B-2413-A544-991B-10AA2B78C185}"/>
              </a:ext>
            </a:extLst>
          </p:cNvPr>
          <p:cNvSpPr>
            <a:spLocks noGrp="1"/>
          </p:cNvSpPr>
          <p:nvPr>
            <p:ph type="pic" sz="quarter" idx="16" hasCustomPrompt="1"/>
          </p:nvPr>
        </p:nvSpPr>
        <p:spPr>
          <a:xfrm>
            <a:off x="5987600" y="1352553"/>
            <a:ext cx="2639785" cy="4152899"/>
          </a:xfrm>
          <a:prstGeom prst="rect">
            <a:avLst/>
          </a:prstGeom>
        </p:spPr>
        <p:txBody>
          <a:bodyPr vert="horz" anchor="ctr"/>
          <a:lstStyle>
            <a:lvl1pPr marL="0" indent="0" algn="ctr">
              <a:buNone/>
              <a:defRPr/>
            </a:lvl1pPr>
          </a:lstStyle>
          <a:p>
            <a:r>
              <a:rPr lang="en-GB"/>
              <a:t>[image/icon/logo box]</a:t>
            </a:r>
            <a:endParaRPr lang="en-US"/>
          </a:p>
        </p:txBody>
      </p:sp>
      <p:sp>
        <p:nvSpPr>
          <p:cNvPr id="15" name="Text Placeholder 5">
            <a:extLst>
              <a:ext uri="{FF2B5EF4-FFF2-40B4-BE49-F238E27FC236}">
                <a16:creationId xmlns:a16="http://schemas.microsoft.com/office/drawing/2014/main" id="{86A408FD-BECD-3443-BB24-6FC23182032B}"/>
              </a:ext>
            </a:extLst>
          </p:cNvPr>
          <p:cNvSpPr>
            <a:spLocks noGrp="1"/>
          </p:cNvSpPr>
          <p:nvPr>
            <p:ph type="body" sz="quarter" idx="17" hasCustomPrompt="1"/>
          </p:nvPr>
        </p:nvSpPr>
        <p:spPr>
          <a:xfrm>
            <a:off x="5987600" y="5505449"/>
            <a:ext cx="2639785" cy="456440"/>
          </a:xfrm>
          <a:prstGeom prst="rect">
            <a:avLst/>
          </a:prstGeom>
        </p:spPr>
        <p:txBody>
          <a:bodyPr vert="horz" tIns="0" rIns="0" bIns="0" anchor="ctr"/>
          <a:lstStyle>
            <a:lvl1pPr marL="0" indent="0" algn="ctr">
              <a:buNone/>
              <a:defRPr sz="1200">
                <a:solidFill>
                  <a:schemeClr val="bg2"/>
                </a:solidFill>
              </a:defRPr>
            </a:lvl1pPr>
          </a:lstStyle>
          <a:p>
            <a:pPr lvl="0"/>
            <a:r>
              <a:rPr lang="en-US" dirty="0"/>
              <a:t>[image caption]</a:t>
            </a:r>
          </a:p>
        </p:txBody>
      </p:sp>
      <p:sp>
        <p:nvSpPr>
          <p:cNvPr id="16" name="Text Placeholder 4">
            <a:extLst>
              <a:ext uri="{FF2B5EF4-FFF2-40B4-BE49-F238E27FC236}">
                <a16:creationId xmlns:a16="http://schemas.microsoft.com/office/drawing/2014/main" id="{D2C016B1-0026-4B4D-A5DC-AF8ADF8B11F5}"/>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16850386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6A601E91-1DE9-6E40-B1A6-EA79B046D4E5}"/>
              </a:ext>
            </a:extLst>
          </p:cNvPr>
          <p:cNvSpPr>
            <a:spLocks noGrp="1"/>
          </p:cNvSpPr>
          <p:nvPr>
            <p:ph sz="quarter" idx="15"/>
          </p:nvPr>
        </p:nvSpPr>
        <p:spPr>
          <a:xfrm>
            <a:off x="500063" y="1352553"/>
            <a:ext cx="2631777" cy="48090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FA2406D8-9BE4-8543-AD51-0423FE272F49}"/>
              </a:ext>
            </a:extLst>
          </p:cNvPr>
          <p:cNvSpPr>
            <a:spLocks noGrp="1"/>
          </p:cNvSpPr>
          <p:nvPr>
            <p:ph type="chart" sz="quarter" idx="16"/>
          </p:nvPr>
        </p:nvSpPr>
        <p:spPr>
          <a:xfrm>
            <a:off x="3275857" y="1365753"/>
            <a:ext cx="5368083" cy="4795825"/>
          </a:xfrm>
        </p:spPr>
        <p:txBody>
          <a:bodyPr/>
          <a:lstStyle>
            <a:lvl1pPr marL="0" indent="0" algn="ctr">
              <a:buNone/>
              <a:defRPr/>
            </a:lvl1pPr>
          </a:lstStyle>
          <a:p>
            <a:endParaRPr lang="en-US"/>
          </a:p>
        </p:txBody>
      </p:sp>
      <p:sp>
        <p:nvSpPr>
          <p:cNvPr id="9" name="Slide Number Placeholder 5">
            <a:extLst>
              <a:ext uri="{FF2B5EF4-FFF2-40B4-BE49-F238E27FC236}">
                <a16:creationId xmlns:a16="http://schemas.microsoft.com/office/drawing/2014/main" id="{8CD2ECA2-8411-9445-9492-986007CF5475}"/>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8" name="Title 3">
            <a:extLst>
              <a:ext uri="{FF2B5EF4-FFF2-40B4-BE49-F238E27FC236}">
                <a16:creationId xmlns:a16="http://schemas.microsoft.com/office/drawing/2014/main" id="{EE27E797-65BC-354F-BBB0-6487EBA8D2FB}"/>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10" name="Text Placeholder 4">
            <a:extLst>
              <a:ext uri="{FF2B5EF4-FFF2-40B4-BE49-F238E27FC236}">
                <a16:creationId xmlns:a16="http://schemas.microsoft.com/office/drawing/2014/main" id="{5DDE3A38-E918-B742-B19E-9E09179658F0}"/>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345392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with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A2406D8-9BE4-8543-AD51-0423FE272F49}"/>
              </a:ext>
            </a:extLst>
          </p:cNvPr>
          <p:cNvSpPr>
            <a:spLocks noGrp="1"/>
          </p:cNvSpPr>
          <p:nvPr>
            <p:ph type="chart" sz="quarter" idx="16"/>
          </p:nvPr>
        </p:nvSpPr>
        <p:spPr>
          <a:xfrm>
            <a:off x="500064" y="1808992"/>
            <a:ext cx="8143876" cy="4352585"/>
          </a:xfrm>
        </p:spPr>
        <p:txBody>
          <a:bodyPr/>
          <a:lstStyle>
            <a:lvl1pPr marL="0" indent="0" algn="ctr">
              <a:buNone/>
              <a:defRPr/>
            </a:lvl1pPr>
          </a:lstStyle>
          <a:p>
            <a:endParaRPr lang="en-US"/>
          </a:p>
        </p:txBody>
      </p:sp>
      <p:sp>
        <p:nvSpPr>
          <p:cNvPr id="9" name="Slide Number Placeholder 5">
            <a:extLst>
              <a:ext uri="{FF2B5EF4-FFF2-40B4-BE49-F238E27FC236}">
                <a16:creationId xmlns:a16="http://schemas.microsoft.com/office/drawing/2014/main" id="{8CD2ECA2-8411-9445-9492-986007CF5475}"/>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8" name="Title 3">
            <a:extLst>
              <a:ext uri="{FF2B5EF4-FFF2-40B4-BE49-F238E27FC236}">
                <a16:creationId xmlns:a16="http://schemas.microsoft.com/office/drawing/2014/main" id="{EE27E797-65BC-354F-BBB0-6487EBA8D2FB}"/>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10" name="Text Placeholder 5">
            <a:extLst>
              <a:ext uri="{FF2B5EF4-FFF2-40B4-BE49-F238E27FC236}">
                <a16:creationId xmlns:a16="http://schemas.microsoft.com/office/drawing/2014/main" id="{B32C476E-51FA-B142-B805-2B1D7A05AE20}"/>
              </a:ext>
            </a:extLst>
          </p:cNvPr>
          <p:cNvSpPr>
            <a:spLocks noGrp="1"/>
          </p:cNvSpPr>
          <p:nvPr>
            <p:ph type="body" sz="quarter" idx="13" hasCustomPrompt="1"/>
          </p:nvPr>
        </p:nvSpPr>
        <p:spPr>
          <a:xfrm>
            <a:off x="492055" y="1352551"/>
            <a:ext cx="8151884" cy="456440"/>
          </a:xfrm>
          <a:prstGeom prst="rect">
            <a:avLst/>
          </a:prstGeom>
        </p:spPr>
        <p:txBody>
          <a:bodyPr vert="horz" lIns="0" tIns="45720" rIns="91440" bIns="45720" rtlCol="0">
            <a:noAutofit/>
          </a:bodyPr>
          <a:lstStyle>
            <a:lvl1pPr marL="0" indent="0">
              <a:buNone/>
              <a:defRPr lang="en-US" dirty="0"/>
            </a:lvl1pPr>
          </a:lstStyle>
          <a:p>
            <a:pPr lvl="0"/>
            <a:r>
              <a:rPr lang="en-US" dirty="0"/>
              <a:t>Edit Master text styles</a:t>
            </a:r>
          </a:p>
        </p:txBody>
      </p:sp>
      <p:sp>
        <p:nvSpPr>
          <p:cNvPr id="11" name="Text Placeholder 4">
            <a:extLst>
              <a:ext uri="{FF2B5EF4-FFF2-40B4-BE49-F238E27FC236}">
                <a16:creationId xmlns:a16="http://schemas.microsoft.com/office/drawing/2014/main" id="{BFD8612E-5B84-DC4D-99F6-F82D1C095AC8}"/>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2766425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se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77801" y="1962151"/>
            <a:ext cx="8785224" cy="4714874"/>
          </a:xfrm>
        </p:spPr>
        <p:txBody>
          <a:bodyPr/>
          <a:lstStyle>
            <a:lvl1pPr marL="0" indent="0">
              <a:buNone/>
              <a:defRPr/>
            </a:lvl1pPr>
          </a:lstStyle>
          <a:p>
            <a:r>
              <a:rPr lang="de-DE"/>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177801" y="972000"/>
            <a:ext cx="8785224"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40331271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814936-A1C1-F74A-8753-0F869A15FCB3}"/>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7" name="Title 3">
            <a:extLst>
              <a:ext uri="{FF2B5EF4-FFF2-40B4-BE49-F238E27FC236}">
                <a16:creationId xmlns:a16="http://schemas.microsoft.com/office/drawing/2014/main" id="{22932854-4032-2042-B2A7-CAC304079481}"/>
              </a:ext>
            </a:extLst>
          </p:cNvPr>
          <p:cNvSpPr>
            <a:spLocks noGrp="1"/>
          </p:cNvSpPr>
          <p:nvPr>
            <p:ph type="title"/>
          </p:nvPr>
        </p:nvSpPr>
        <p:spPr>
          <a:xfrm>
            <a:off x="500064" y="366186"/>
            <a:ext cx="8137525" cy="745060"/>
          </a:xfrm>
          <a:prstGeom prst="rect">
            <a:avLst/>
          </a:prstGeom>
        </p:spPr>
        <p:txBody>
          <a:bodyPr lIns="0"/>
          <a:lstStyle>
            <a:lvl1pPr>
              <a:defRPr>
                <a:solidFill>
                  <a:schemeClr val="accent3"/>
                </a:solidFill>
              </a:defRPr>
            </a:lvl1pPr>
          </a:lstStyle>
          <a:p>
            <a:r>
              <a:rPr lang="en-US" dirty="0"/>
              <a:t>Click to edit Master title style</a:t>
            </a:r>
          </a:p>
        </p:txBody>
      </p:sp>
      <p:sp>
        <p:nvSpPr>
          <p:cNvPr id="6" name="Text Placeholder 4">
            <a:extLst>
              <a:ext uri="{FF2B5EF4-FFF2-40B4-BE49-F238E27FC236}">
                <a16:creationId xmlns:a16="http://schemas.microsoft.com/office/drawing/2014/main" id="{5F500D98-91A2-A541-83D2-78E4D0411DE5}"/>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1351796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op up box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814936-A1C1-F74A-8753-0F869A15FCB3}"/>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7" name="Title 3">
            <a:extLst>
              <a:ext uri="{FF2B5EF4-FFF2-40B4-BE49-F238E27FC236}">
                <a16:creationId xmlns:a16="http://schemas.microsoft.com/office/drawing/2014/main" id="{22932854-4032-2042-B2A7-CAC304079481}"/>
              </a:ext>
            </a:extLst>
          </p:cNvPr>
          <p:cNvSpPr>
            <a:spLocks noGrp="1"/>
          </p:cNvSpPr>
          <p:nvPr>
            <p:ph type="title"/>
          </p:nvPr>
        </p:nvSpPr>
        <p:spPr>
          <a:xfrm>
            <a:off x="500064" y="366186"/>
            <a:ext cx="8137525" cy="745060"/>
          </a:xfrm>
          <a:prstGeom prst="rect">
            <a:avLst/>
          </a:prstGeom>
        </p:spPr>
        <p:txBody>
          <a:bodyPr lIns="0"/>
          <a:lstStyle>
            <a:lvl1pPr>
              <a:defRPr>
                <a:solidFill>
                  <a:schemeClr val="accent3"/>
                </a:solidFill>
              </a:defRPr>
            </a:lvl1pPr>
          </a:lstStyle>
          <a:p>
            <a:r>
              <a:rPr lang="en-US" dirty="0"/>
              <a:t>Click to edit Master title style</a:t>
            </a:r>
          </a:p>
        </p:txBody>
      </p:sp>
      <p:sp>
        <p:nvSpPr>
          <p:cNvPr id="6" name="Rectangle 5">
            <a:extLst>
              <a:ext uri="{FF2B5EF4-FFF2-40B4-BE49-F238E27FC236}">
                <a16:creationId xmlns:a16="http://schemas.microsoft.com/office/drawing/2014/main" id="{5AA9BB68-9F37-7647-9823-2BA97E673C35}"/>
              </a:ext>
            </a:extLst>
          </p:cNvPr>
          <p:cNvSpPr/>
          <p:nvPr userDrawn="1"/>
        </p:nvSpPr>
        <p:spPr>
          <a:xfrm>
            <a:off x="500063" y="1452430"/>
            <a:ext cx="3966683" cy="1204617"/>
          </a:xfrm>
          <a:prstGeom prst="rect">
            <a:avLst/>
          </a:prstGeom>
          <a:solidFill>
            <a:schemeClr val="accent3"/>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PH" sz="1800">
              <a:solidFill>
                <a:schemeClr val="tx1"/>
              </a:solidFill>
              <a:latin typeface="Arial" panose="020B0604020202020204" pitchFamily="34" charset="0"/>
            </a:endParaRPr>
          </a:p>
        </p:txBody>
      </p:sp>
      <p:sp>
        <p:nvSpPr>
          <p:cNvPr id="12" name="Text Placeholder 5">
            <a:extLst>
              <a:ext uri="{FF2B5EF4-FFF2-40B4-BE49-F238E27FC236}">
                <a16:creationId xmlns:a16="http://schemas.microsoft.com/office/drawing/2014/main" id="{96A066E7-5573-564E-80E6-FFF5A2025413}"/>
              </a:ext>
            </a:extLst>
          </p:cNvPr>
          <p:cNvSpPr>
            <a:spLocks noGrp="1"/>
          </p:cNvSpPr>
          <p:nvPr>
            <p:ph type="body" sz="quarter" idx="15" hasCustomPrompt="1"/>
          </p:nvPr>
        </p:nvSpPr>
        <p:spPr>
          <a:xfrm>
            <a:off x="704591" y="1613046"/>
            <a:ext cx="3571873" cy="883385"/>
          </a:xfrm>
          <a:prstGeom prst="rect">
            <a:avLst/>
          </a:prstGeom>
        </p:spPr>
        <p:txBody>
          <a:bodyPr vert="horz" tIns="0" rIns="0" bIns="0" anchor="ctr"/>
          <a:lstStyle>
            <a:lvl1pPr marL="0" indent="0" algn="ctr">
              <a:buNone/>
              <a:defRPr sz="140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13" name="Freeform 12">
            <a:extLst>
              <a:ext uri="{FF2B5EF4-FFF2-40B4-BE49-F238E27FC236}">
                <a16:creationId xmlns:a16="http://schemas.microsoft.com/office/drawing/2014/main" id="{B09F0463-9F86-7A47-9819-F88FD773D977}"/>
              </a:ext>
            </a:extLst>
          </p:cNvPr>
          <p:cNvSpPr/>
          <p:nvPr userDrawn="1"/>
        </p:nvSpPr>
        <p:spPr>
          <a:xfrm rot="10800000">
            <a:off x="4666422" y="1452430"/>
            <a:ext cx="3966683" cy="1404375"/>
          </a:xfrm>
          <a:custGeom>
            <a:avLst/>
            <a:gdLst>
              <a:gd name="connsiteX0" fmla="*/ 3966683 w 3966683"/>
              <a:gd name="connsiteY0" fmla="*/ 2941692 h 2941692"/>
              <a:gd name="connsiteX1" fmla="*/ 0 w 3966683"/>
              <a:gd name="connsiteY1" fmla="*/ 2941692 h 2941692"/>
              <a:gd name="connsiteX2" fmla="*/ 0 w 3966683"/>
              <a:gd name="connsiteY2" fmla="*/ 284179 h 2941692"/>
              <a:gd name="connsiteX3" fmla="*/ 568196 w 3966683"/>
              <a:gd name="connsiteY3" fmla="*/ 284179 h 2941692"/>
              <a:gd name="connsiteX4" fmla="*/ 809515 w 3966683"/>
              <a:gd name="connsiteY4" fmla="*/ 0 h 2941692"/>
              <a:gd name="connsiteX5" fmla="*/ 1050834 w 3966683"/>
              <a:gd name="connsiteY5" fmla="*/ 284179 h 2941692"/>
              <a:gd name="connsiteX6" fmla="*/ 3966683 w 3966683"/>
              <a:gd name="connsiteY6" fmla="*/ 284179 h 2941692"/>
              <a:gd name="connsiteX0" fmla="*/ 3966683 w 3966683"/>
              <a:gd name="connsiteY0" fmla="*/ 3098200 h 3098200"/>
              <a:gd name="connsiteX1" fmla="*/ 0 w 3966683"/>
              <a:gd name="connsiteY1" fmla="*/ 3098200 h 3098200"/>
              <a:gd name="connsiteX2" fmla="*/ 0 w 3966683"/>
              <a:gd name="connsiteY2" fmla="*/ 440687 h 3098200"/>
              <a:gd name="connsiteX3" fmla="*/ 568196 w 3966683"/>
              <a:gd name="connsiteY3" fmla="*/ 440687 h 3098200"/>
              <a:gd name="connsiteX4" fmla="*/ 809515 w 3966683"/>
              <a:gd name="connsiteY4" fmla="*/ 0 h 3098200"/>
              <a:gd name="connsiteX5" fmla="*/ 1050834 w 3966683"/>
              <a:gd name="connsiteY5" fmla="*/ 440687 h 3098200"/>
              <a:gd name="connsiteX6" fmla="*/ 3966683 w 3966683"/>
              <a:gd name="connsiteY6" fmla="*/ 440687 h 3098200"/>
              <a:gd name="connsiteX7" fmla="*/ 3966683 w 3966683"/>
              <a:gd name="connsiteY7" fmla="*/ 3098200 h 30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83" h="3098200">
                <a:moveTo>
                  <a:pt x="3966683" y="3098200"/>
                </a:moveTo>
                <a:lnTo>
                  <a:pt x="0" y="3098200"/>
                </a:lnTo>
                <a:lnTo>
                  <a:pt x="0" y="440687"/>
                </a:lnTo>
                <a:lnTo>
                  <a:pt x="568196" y="440687"/>
                </a:lnTo>
                <a:lnTo>
                  <a:pt x="809515" y="0"/>
                </a:lnTo>
                <a:lnTo>
                  <a:pt x="1050834" y="440687"/>
                </a:lnTo>
                <a:lnTo>
                  <a:pt x="3966683" y="440687"/>
                </a:lnTo>
                <a:lnTo>
                  <a:pt x="3966683" y="3098200"/>
                </a:lnTo>
                <a:close/>
              </a:path>
            </a:pathLst>
          </a:custGeom>
          <a:solidFill>
            <a:schemeClr val="accent3"/>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US" sz="1800">
              <a:solidFill>
                <a:schemeClr val="tx1"/>
              </a:solidFill>
              <a:latin typeface="Arial" panose="020B0604020202020204" pitchFamily="34" charset="0"/>
            </a:endParaRPr>
          </a:p>
        </p:txBody>
      </p:sp>
      <p:sp>
        <p:nvSpPr>
          <p:cNvPr id="14" name="Text Placeholder 5">
            <a:extLst>
              <a:ext uri="{FF2B5EF4-FFF2-40B4-BE49-F238E27FC236}">
                <a16:creationId xmlns:a16="http://schemas.microsoft.com/office/drawing/2014/main" id="{39F8771B-79B5-5E44-8EE5-05B94368AF12}"/>
              </a:ext>
            </a:extLst>
          </p:cNvPr>
          <p:cNvSpPr>
            <a:spLocks noGrp="1"/>
          </p:cNvSpPr>
          <p:nvPr>
            <p:ph type="body" sz="quarter" idx="13" hasCustomPrompt="1"/>
          </p:nvPr>
        </p:nvSpPr>
        <p:spPr>
          <a:xfrm>
            <a:off x="4887124" y="1613046"/>
            <a:ext cx="3571873" cy="883385"/>
          </a:xfrm>
          <a:prstGeom prst="rect">
            <a:avLst/>
          </a:prstGeom>
        </p:spPr>
        <p:txBody>
          <a:bodyPr vert="horz" tIns="0" rIns="0" bIns="0" anchor="ctr"/>
          <a:lstStyle>
            <a:lvl1pPr marL="0" indent="0" algn="ctr">
              <a:buNone/>
              <a:defRPr sz="140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23" name="Rectangle 22">
            <a:extLst>
              <a:ext uri="{FF2B5EF4-FFF2-40B4-BE49-F238E27FC236}">
                <a16:creationId xmlns:a16="http://schemas.microsoft.com/office/drawing/2014/main" id="{A99FAEA8-5963-074D-9975-D369C258D73D}"/>
              </a:ext>
            </a:extLst>
          </p:cNvPr>
          <p:cNvSpPr/>
          <p:nvPr userDrawn="1"/>
        </p:nvSpPr>
        <p:spPr>
          <a:xfrm>
            <a:off x="500063" y="3095699"/>
            <a:ext cx="3966683" cy="1204617"/>
          </a:xfrm>
          <a:prstGeom prst="rect">
            <a:avLst/>
          </a:prstGeom>
          <a:solidFill>
            <a:schemeClr val="accent2"/>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PH" sz="1800">
              <a:solidFill>
                <a:schemeClr val="tx1"/>
              </a:solidFill>
              <a:latin typeface="Arial" panose="020B0604020202020204" pitchFamily="34" charset="0"/>
            </a:endParaRPr>
          </a:p>
        </p:txBody>
      </p:sp>
      <p:sp>
        <p:nvSpPr>
          <p:cNvPr id="24" name="Text Placeholder 5">
            <a:extLst>
              <a:ext uri="{FF2B5EF4-FFF2-40B4-BE49-F238E27FC236}">
                <a16:creationId xmlns:a16="http://schemas.microsoft.com/office/drawing/2014/main" id="{52DC5879-943B-FB4F-ADAC-2CD7A8A94039}"/>
              </a:ext>
            </a:extLst>
          </p:cNvPr>
          <p:cNvSpPr>
            <a:spLocks noGrp="1"/>
          </p:cNvSpPr>
          <p:nvPr>
            <p:ph type="body" sz="quarter" idx="16" hasCustomPrompt="1"/>
          </p:nvPr>
        </p:nvSpPr>
        <p:spPr>
          <a:xfrm>
            <a:off x="704591" y="3256315"/>
            <a:ext cx="3571873" cy="883385"/>
          </a:xfrm>
          <a:prstGeom prst="rect">
            <a:avLst/>
          </a:prstGeom>
        </p:spPr>
        <p:txBody>
          <a:bodyPr vert="horz" tIns="0" rIns="0" bIns="0" anchor="ctr"/>
          <a:lstStyle>
            <a:lvl1pPr marL="0" indent="0" algn="ctr">
              <a:buNone/>
              <a:defRPr sz="140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25" name="Freeform 24">
            <a:extLst>
              <a:ext uri="{FF2B5EF4-FFF2-40B4-BE49-F238E27FC236}">
                <a16:creationId xmlns:a16="http://schemas.microsoft.com/office/drawing/2014/main" id="{9BD365F6-E70E-6246-8EC3-70FBEFE7A522}"/>
              </a:ext>
            </a:extLst>
          </p:cNvPr>
          <p:cNvSpPr/>
          <p:nvPr userDrawn="1"/>
        </p:nvSpPr>
        <p:spPr>
          <a:xfrm rot="10800000">
            <a:off x="4666422" y="3095699"/>
            <a:ext cx="3966683" cy="1404375"/>
          </a:xfrm>
          <a:custGeom>
            <a:avLst/>
            <a:gdLst>
              <a:gd name="connsiteX0" fmla="*/ 3966683 w 3966683"/>
              <a:gd name="connsiteY0" fmla="*/ 2941692 h 2941692"/>
              <a:gd name="connsiteX1" fmla="*/ 0 w 3966683"/>
              <a:gd name="connsiteY1" fmla="*/ 2941692 h 2941692"/>
              <a:gd name="connsiteX2" fmla="*/ 0 w 3966683"/>
              <a:gd name="connsiteY2" fmla="*/ 284179 h 2941692"/>
              <a:gd name="connsiteX3" fmla="*/ 568196 w 3966683"/>
              <a:gd name="connsiteY3" fmla="*/ 284179 h 2941692"/>
              <a:gd name="connsiteX4" fmla="*/ 809515 w 3966683"/>
              <a:gd name="connsiteY4" fmla="*/ 0 h 2941692"/>
              <a:gd name="connsiteX5" fmla="*/ 1050834 w 3966683"/>
              <a:gd name="connsiteY5" fmla="*/ 284179 h 2941692"/>
              <a:gd name="connsiteX6" fmla="*/ 3966683 w 3966683"/>
              <a:gd name="connsiteY6" fmla="*/ 284179 h 2941692"/>
              <a:gd name="connsiteX0" fmla="*/ 3966683 w 3966683"/>
              <a:gd name="connsiteY0" fmla="*/ 3098200 h 3098200"/>
              <a:gd name="connsiteX1" fmla="*/ 0 w 3966683"/>
              <a:gd name="connsiteY1" fmla="*/ 3098200 h 3098200"/>
              <a:gd name="connsiteX2" fmla="*/ 0 w 3966683"/>
              <a:gd name="connsiteY2" fmla="*/ 440687 h 3098200"/>
              <a:gd name="connsiteX3" fmla="*/ 568196 w 3966683"/>
              <a:gd name="connsiteY3" fmla="*/ 440687 h 3098200"/>
              <a:gd name="connsiteX4" fmla="*/ 809515 w 3966683"/>
              <a:gd name="connsiteY4" fmla="*/ 0 h 3098200"/>
              <a:gd name="connsiteX5" fmla="*/ 1050834 w 3966683"/>
              <a:gd name="connsiteY5" fmla="*/ 440687 h 3098200"/>
              <a:gd name="connsiteX6" fmla="*/ 3966683 w 3966683"/>
              <a:gd name="connsiteY6" fmla="*/ 440687 h 3098200"/>
              <a:gd name="connsiteX7" fmla="*/ 3966683 w 3966683"/>
              <a:gd name="connsiteY7" fmla="*/ 3098200 h 30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83" h="3098200">
                <a:moveTo>
                  <a:pt x="3966683" y="3098200"/>
                </a:moveTo>
                <a:lnTo>
                  <a:pt x="0" y="3098200"/>
                </a:lnTo>
                <a:lnTo>
                  <a:pt x="0" y="440687"/>
                </a:lnTo>
                <a:lnTo>
                  <a:pt x="568196" y="440687"/>
                </a:lnTo>
                <a:lnTo>
                  <a:pt x="809515" y="0"/>
                </a:lnTo>
                <a:lnTo>
                  <a:pt x="1050834" y="440687"/>
                </a:lnTo>
                <a:lnTo>
                  <a:pt x="3966683" y="440687"/>
                </a:lnTo>
                <a:lnTo>
                  <a:pt x="3966683" y="3098200"/>
                </a:lnTo>
                <a:close/>
              </a:path>
            </a:pathLst>
          </a:custGeom>
          <a:solidFill>
            <a:schemeClr val="accent2"/>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US" sz="1800">
              <a:solidFill>
                <a:schemeClr val="tx1"/>
              </a:solidFill>
              <a:latin typeface="Arial" panose="020B0604020202020204" pitchFamily="34" charset="0"/>
            </a:endParaRPr>
          </a:p>
        </p:txBody>
      </p:sp>
      <p:sp>
        <p:nvSpPr>
          <p:cNvPr id="26" name="Text Placeholder 5">
            <a:extLst>
              <a:ext uri="{FF2B5EF4-FFF2-40B4-BE49-F238E27FC236}">
                <a16:creationId xmlns:a16="http://schemas.microsoft.com/office/drawing/2014/main" id="{0C0A1BDB-B6A9-6A4B-910C-B61617F00CA0}"/>
              </a:ext>
            </a:extLst>
          </p:cNvPr>
          <p:cNvSpPr>
            <a:spLocks noGrp="1"/>
          </p:cNvSpPr>
          <p:nvPr>
            <p:ph type="body" sz="quarter" idx="17" hasCustomPrompt="1"/>
          </p:nvPr>
        </p:nvSpPr>
        <p:spPr>
          <a:xfrm>
            <a:off x="4887124" y="3256315"/>
            <a:ext cx="3571873" cy="883385"/>
          </a:xfrm>
          <a:prstGeom prst="rect">
            <a:avLst/>
          </a:prstGeom>
        </p:spPr>
        <p:txBody>
          <a:bodyPr vert="horz" tIns="0" rIns="0" bIns="0" anchor="ctr"/>
          <a:lstStyle>
            <a:lvl1pPr marL="0" indent="0" algn="ctr">
              <a:buNone/>
              <a:defRPr sz="140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27" name="Rectangle 26">
            <a:extLst>
              <a:ext uri="{FF2B5EF4-FFF2-40B4-BE49-F238E27FC236}">
                <a16:creationId xmlns:a16="http://schemas.microsoft.com/office/drawing/2014/main" id="{0416B870-8DC9-BF44-94A2-632DA8E1C208}"/>
              </a:ext>
            </a:extLst>
          </p:cNvPr>
          <p:cNvSpPr/>
          <p:nvPr userDrawn="1"/>
        </p:nvSpPr>
        <p:spPr>
          <a:xfrm>
            <a:off x="500063" y="4738969"/>
            <a:ext cx="3966683" cy="1204617"/>
          </a:xfrm>
          <a:prstGeom prst="rect">
            <a:avLst/>
          </a:prstGeom>
          <a:solidFill>
            <a:schemeClr val="accent4"/>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PH" sz="1800">
              <a:solidFill>
                <a:schemeClr val="tx1"/>
              </a:solidFill>
              <a:latin typeface="Arial" panose="020B0604020202020204" pitchFamily="34" charset="0"/>
            </a:endParaRPr>
          </a:p>
        </p:txBody>
      </p:sp>
      <p:sp>
        <p:nvSpPr>
          <p:cNvPr id="28" name="Text Placeholder 5">
            <a:extLst>
              <a:ext uri="{FF2B5EF4-FFF2-40B4-BE49-F238E27FC236}">
                <a16:creationId xmlns:a16="http://schemas.microsoft.com/office/drawing/2014/main" id="{D2313A87-358B-C041-8B7E-F6B81E3165EE}"/>
              </a:ext>
            </a:extLst>
          </p:cNvPr>
          <p:cNvSpPr>
            <a:spLocks noGrp="1"/>
          </p:cNvSpPr>
          <p:nvPr>
            <p:ph type="body" sz="quarter" idx="18" hasCustomPrompt="1"/>
          </p:nvPr>
        </p:nvSpPr>
        <p:spPr>
          <a:xfrm>
            <a:off x="704591" y="4899585"/>
            <a:ext cx="3571873" cy="883385"/>
          </a:xfrm>
          <a:prstGeom prst="rect">
            <a:avLst/>
          </a:prstGeom>
        </p:spPr>
        <p:txBody>
          <a:bodyPr vert="horz" tIns="0" rIns="0" bIns="0" anchor="ctr"/>
          <a:lstStyle>
            <a:lvl1pPr marL="0" indent="0" algn="ctr">
              <a:buNone/>
              <a:defRPr sz="140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29" name="Freeform 28">
            <a:extLst>
              <a:ext uri="{FF2B5EF4-FFF2-40B4-BE49-F238E27FC236}">
                <a16:creationId xmlns:a16="http://schemas.microsoft.com/office/drawing/2014/main" id="{F52ACBC6-DDFD-5649-A2B9-847D31DDA221}"/>
              </a:ext>
            </a:extLst>
          </p:cNvPr>
          <p:cNvSpPr/>
          <p:nvPr userDrawn="1"/>
        </p:nvSpPr>
        <p:spPr>
          <a:xfrm rot="10800000">
            <a:off x="4666422" y="4738968"/>
            <a:ext cx="3966683" cy="1404375"/>
          </a:xfrm>
          <a:custGeom>
            <a:avLst/>
            <a:gdLst>
              <a:gd name="connsiteX0" fmla="*/ 3966683 w 3966683"/>
              <a:gd name="connsiteY0" fmla="*/ 2941692 h 2941692"/>
              <a:gd name="connsiteX1" fmla="*/ 0 w 3966683"/>
              <a:gd name="connsiteY1" fmla="*/ 2941692 h 2941692"/>
              <a:gd name="connsiteX2" fmla="*/ 0 w 3966683"/>
              <a:gd name="connsiteY2" fmla="*/ 284179 h 2941692"/>
              <a:gd name="connsiteX3" fmla="*/ 568196 w 3966683"/>
              <a:gd name="connsiteY3" fmla="*/ 284179 h 2941692"/>
              <a:gd name="connsiteX4" fmla="*/ 809515 w 3966683"/>
              <a:gd name="connsiteY4" fmla="*/ 0 h 2941692"/>
              <a:gd name="connsiteX5" fmla="*/ 1050834 w 3966683"/>
              <a:gd name="connsiteY5" fmla="*/ 284179 h 2941692"/>
              <a:gd name="connsiteX6" fmla="*/ 3966683 w 3966683"/>
              <a:gd name="connsiteY6" fmla="*/ 284179 h 2941692"/>
              <a:gd name="connsiteX0" fmla="*/ 3966683 w 3966683"/>
              <a:gd name="connsiteY0" fmla="*/ 3098200 h 3098200"/>
              <a:gd name="connsiteX1" fmla="*/ 0 w 3966683"/>
              <a:gd name="connsiteY1" fmla="*/ 3098200 h 3098200"/>
              <a:gd name="connsiteX2" fmla="*/ 0 w 3966683"/>
              <a:gd name="connsiteY2" fmla="*/ 440687 h 3098200"/>
              <a:gd name="connsiteX3" fmla="*/ 568196 w 3966683"/>
              <a:gd name="connsiteY3" fmla="*/ 440687 h 3098200"/>
              <a:gd name="connsiteX4" fmla="*/ 809515 w 3966683"/>
              <a:gd name="connsiteY4" fmla="*/ 0 h 3098200"/>
              <a:gd name="connsiteX5" fmla="*/ 1050834 w 3966683"/>
              <a:gd name="connsiteY5" fmla="*/ 440687 h 3098200"/>
              <a:gd name="connsiteX6" fmla="*/ 3966683 w 3966683"/>
              <a:gd name="connsiteY6" fmla="*/ 440687 h 3098200"/>
              <a:gd name="connsiteX7" fmla="*/ 3966683 w 3966683"/>
              <a:gd name="connsiteY7" fmla="*/ 3098200 h 30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83" h="3098200">
                <a:moveTo>
                  <a:pt x="3966683" y="3098200"/>
                </a:moveTo>
                <a:lnTo>
                  <a:pt x="0" y="3098200"/>
                </a:lnTo>
                <a:lnTo>
                  <a:pt x="0" y="440687"/>
                </a:lnTo>
                <a:lnTo>
                  <a:pt x="568196" y="440687"/>
                </a:lnTo>
                <a:lnTo>
                  <a:pt x="809515" y="0"/>
                </a:lnTo>
                <a:lnTo>
                  <a:pt x="1050834" y="440687"/>
                </a:lnTo>
                <a:lnTo>
                  <a:pt x="3966683" y="440687"/>
                </a:lnTo>
                <a:lnTo>
                  <a:pt x="3966683" y="3098200"/>
                </a:lnTo>
                <a:close/>
              </a:path>
            </a:pathLst>
          </a:custGeom>
          <a:solidFill>
            <a:schemeClr val="accent4"/>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US" sz="1800">
              <a:solidFill>
                <a:schemeClr val="tx1"/>
              </a:solidFill>
              <a:latin typeface="Arial" panose="020B0604020202020204" pitchFamily="34" charset="0"/>
            </a:endParaRPr>
          </a:p>
        </p:txBody>
      </p:sp>
      <p:sp>
        <p:nvSpPr>
          <p:cNvPr id="30" name="Text Placeholder 5">
            <a:extLst>
              <a:ext uri="{FF2B5EF4-FFF2-40B4-BE49-F238E27FC236}">
                <a16:creationId xmlns:a16="http://schemas.microsoft.com/office/drawing/2014/main" id="{0CF54D8E-D4FA-7D43-B32A-87ABB4649C7E}"/>
              </a:ext>
            </a:extLst>
          </p:cNvPr>
          <p:cNvSpPr>
            <a:spLocks noGrp="1"/>
          </p:cNvSpPr>
          <p:nvPr>
            <p:ph type="body" sz="quarter" idx="19" hasCustomPrompt="1"/>
          </p:nvPr>
        </p:nvSpPr>
        <p:spPr>
          <a:xfrm>
            <a:off x="4887124" y="4899585"/>
            <a:ext cx="3571873" cy="883385"/>
          </a:xfrm>
          <a:prstGeom prst="rect">
            <a:avLst/>
          </a:prstGeom>
        </p:spPr>
        <p:txBody>
          <a:bodyPr vert="horz" tIns="0" rIns="0" bIns="0" anchor="ctr"/>
          <a:lstStyle>
            <a:lvl1pPr marL="0" indent="0" algn="ctr">
              <a:buNone/>
              <a:defRPr sz="140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18" name="Text Placeholder 4">
            <a:extLst>
              <a:ext uri="{FF2B5EF4-FFF2-40B4-BE49-F238E27FC236}">
                <a16:creationId xmlns:a16="http://schemas.microsoft.com/office/drawing/2014/main" id="{F9514DFC-C0C9-9E49-842E-E98A46BDEBE6}"/>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42816425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 font 18pt 2">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A0E8E579-8029-9140-ABF3-F9D545846CF9}"/>
              </a:ext>
            </a:extLst>
          </p:cNvPr>
          <p:cNvSpPr>
            <a:spLocks noGrp="1"/>
          </p:cNvSpPr>
          <p:nvPr>
            <p:ph sz="quarter" idx="11"/>
          </p:nvPr>
        </p:nvSpPr>
        <p:spPr>
          <a:xfrm>
            <a:off x="500064" y="1892830"/>
            <a:ext cx="3935411" cy="4268787"/>
          </a:xfrm>
        </p:spPr>
        <p:txBody>
          <a:bodyPr/>
          <a:lstStyle>
            <a:lvl1pPr>
              <a:defRPr sz="1800"/>
            </a:lvl1pPr>
            <a:lvl2pPr>
              <a:defRPr sz="16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83A2FDE9-97B9-0D4C-A044-587D3779E247}"/>
              </a:ext>
            </a:extLst>
          </p:cNvPr>
          <p:cNvSpPr>
            <a:spLocks noGrp="1"/>
          </p:cNvSpPr>
          <p:nvPr>
            <p:ph sz="quarter" idx="13"/>
          </p:nvPr>
        </p:nvSpPr>
        <p:spPr>
          <a:xfrm>
            <a:off x="4708529" y="1892830"/>
            <a:ext cx="3935411" cy="4268787"/>
          </a:xfrm>
        </p:spPr>
        <p:txBody>
          <a:bodyPr/>
          <a:lstStyle>
            <a:lvl1pPr>
              <a:defRPr sz="1800"/>
            </a:lvl1pPr>
            <a:lvl2pPr>
              <a:defRPr sz="16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4AB6443E-3DD6-0D48-94B8-D7DD1B676138}"/>
              </a:ext>
            </a:extLst>
          </p:cNvPr>
          <p:cNvSpPr>
            <a:spLocks noGrp="1"/>
          </p:cNvSpPr>
          <p:nvPr>
            <p:ph type="body" sz="quarter" idx="14"/>
          </p:nvPr>
        </p:nvSpPr>
        <p:spPr>
          <a:xfrm>
            <a:off x="500064" y="1352551"/>
            <a:ext cx="3935410" cy="431800"/>
          </a:xfrm>
        </p:spPr>
        <p:txBody>
          <a:bodyPr/>
          <a:lstStyle>
            <a:lvl1pPr marL="0" indent="0">
              <a:buFont typeface="Arial" panose="020B0604020202020204" pitchFamily="34" charset="0"/>
              <a:buNone/>
              <a:defRPr sz="1800" b="1">
                <a:solidFill>
                  <a:schemeClr val="accent1"/>
                </a:solidFill>
              </a:defRPr>
            </a:lvl1pPr>
          </a:lstStyle>
          <a:p>
            <a:pPr lvl="0"/>
            <a:r>
              <a:rPr lang="en-US" dirty="0"/>
              <a:t>Edit Master text styles</a:t>
            </a:r>
          </a:p>
        </p:txBody>
      </p:sp>
      <p:sp>
        <p:nvSpPr>
          <p:cNvPr id="11" name="Text Placeholder 2">
            <a:extLst>
              <a:ext uri="{FF2B5EF4-FFF2-40B4-BE49-F238E27FC236}">
                <a16:creationId xmlns:a16="http://schemas.microsoft.com/office/drawing/2014/main" id="{52C1AA4B-FF84-7D4E-9B6E-EE3C29C65ACE}"/>
              </a:ext>
            </a:extLst>
          </p:cNvPr>
          <p:cNvSpPr>
            <a:spLocks noGrp="1"/>
          </p:cNvSpPr>
          <p:nvPr>
            <p:ph type="body" sz="quarter" idx="15"/>
          </p:nvPr>
        </p:nvSpPr>
        <p:spPr>
          <a:xfrm>
            <a:off x="4708530" y="1352551"/>
            <a:ext cx="3935410" cy="431800"/>
          </a:xfrm>
        </p:spPr>
        <p:txBody>
          <a:bodyPr/>
          <a:lstStyle>
            <a:lvl1pPr marL="0" indent="0">
              <a:buFont typeface="Arial" panose="020B0604020202020204" pitchFamily="34" charset="0"/>
              <a:buNone/>
              <a:defRPr sz="1800" b="1">
                <a:solidFill>
                  <a:schemeClr val="accent1"/>
                </a:solidFill>
              </a:defRPr>
            </a:lvl1pPr>
          </a:lstStyle>
          <a:p>
            <a:pPr lvl="0"/>
            <a:r>
              <a:rPr lang="en-US" dirty="0"/>
              <a:t>Edit Master text styles</a:t>
            </a:r>
          </a:p>
        </p:txBody>
      </p:sp>
      <p:sp>
        <p:nvSpPr>
          <p:cNvPr id="14" name="Slide Number Placeholder 5">
            <a:extLst>
              <a:ext uri="{FF2B5EF4-FFF2-40B4-BE49-F238E27FC236}">
                <a16:creationId xmlns:a16="http://schemas.microsoft.com/office/drawing/2014/main" id="{55F46800-DA4B-414B-BB21-8BCA6AFBC4F1}"/>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12" name="Title 3">
            <a:extLst>
              <a:ext uri="{FF2B5EF4-FFF2-40B4-BE49-F238E27FC236}">
                <a16:creationId xmlns:a16="http://schemas.microsoft.com/office/drawing/2014/main" id="{46F896C2-AD43-1A47-BA40-5924200EB15B}"/>
              </a:ext>
            </a:extLst>
          </p:cNvPr>
          <p:cNvSpPr>
            <a:spLocks noGrp="1"/>
          </p:cNvSpPr>
          <p:nvPr>
            <p:ph type="title"/>
          </p:nvPr>
        </p:nvSpPr>
        <p:spPr>
          <a:xfrm>
            <a:off x="500064" y="366186"/>
            <a:ext cx="8137525" cy="745060"/>
          </a:xfrm>
          <a:prstGeom prst="rect">
            <a:avLst/>
          </a:prstGeom>
        </p:spPr>
        <p:txBody>
          <a:bodyPr lIns="0"/>
          <a:lstStyle>
            <a:lvl1pPr>
              <a:defRPr>
                <a:solidFill>
                  <a:schemeClr val="accent3"/>
                </a:solidFill>
              </a:defRPr>
            </a:lvl1pPr>
          </a:lstStyle>
          <a:p>
            <a:r>
              <a:rPr lang="en-US"/>
              <a:t>Click to edit Master title style</a:t>
            </a:r>
          </a:p>
        </p:txBody>
      </p:sp>
      <p:sp>
        <p:nvSpPr>
          <p:cNvPr id="10" name="Text Placeholder 4">
            <a:extLst>
              <a:ext uri="{FF2B5EF4-FFF2-40B4-BE49-F238E27FC236}">
                <a16:creationId xmlns:a16="http://schemas.microsoft.com/office/drawing/2014/main" id="{81A2AFCB-CE71-BE42-8B78-C5948A35E608}"/>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2969999607"/>
      </p:ext>
    </p:extLst>
  </p:cSld>
  <p:clrMapOvr>
    <a:masterClrMapping/>
  </p:clrMapOvr>
  <p:extLst>
    <p:ext uri="{DCECCB84-F9BA-43D5-87BE-67443E8EF086}">
      <p15:sldGuideLst xmlns:p15="http://schemas.microsoft.com/office/powerpoint/2012/main">
        <p15:guide id="1" orient="horz" pos="84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with picture sub">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A0E8E579-8029-9140-ABF3-F9D545846CF9}"/>
              </a:ext>
            </a:extLst>
          </p:cNvPr>
          <p:cNvSpPr>
            <a:spLocks noGrp="1"/>
          </p:cNvSpPr>
          <p:nvPr>
            <p:ph sz="quarter" idx="11"/>
          </p:nvPr>
        </p:nvSpPr>
        <p:spPr>
          <a:xfrm>
            <a:off x="500064" y="1892830"/>
            <a:ext cx="3935411" cy="4268787"/>
          </a:xfrm>
        </p:spPr>
        <p:txBody>
          <a:bodyPr/>
          <a:lstStyle>
            <a:lvl1pPr>
              <a:defRPr sz="1600"/>
            </a:lvl1pPr>
            <a:lvl2pPr>
              <a:defRPr sz="1400"/>
            </a:lvl2pPr>
            <a:lvl3pPr>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4AB6443E-3DD6-0D48-94B8-D7DD1B676138}"/>
              </a:ext>
            </a:extLst>
          </p:cNvPr>
          <p:cNvSpPr>
            <a:spLocks noGrp="1"/>
          </p:cNvSpPr>
          <p:nvPr>
            <p:ph type="body" sz="quarter" idx="14"/>
          </p:nvPr>
        </p:nvSpPr>
        <p:spPr>
          <a:xfrm>
            <a:off x="500064" y="1352551"/>
            <a:ext cx="3935410" cy="431800"/>
          </a:xfrm>
        </p:spPr>
        <p:txBody>
          <a:bodyPr/>
          <a:lstStyle>
            <a:lvl1pPr marL="0" indent="0">
              <a:buFont typeface="Arial" panose="020B0604020202020204" pitchFamily="34" charset="0"/>
              <a:buNone/>
              <a:defRPr sz="1600" b="1">
                <a:solidFill>
                  <a:schemeClr val="accent1"/>
                </a:solidFill>
              </a:defRPr>
            </a:lvl1pPr>
          </a:lstStyle>
          <a:p>
            <a:pPr lvl="0"/>
            <a:r>
              <a:rPr lang="en-US" dirty="0"/>
              <a:t>Edit Master text styles</a:t>
            </a:r>
          </a:p>
        </p:txBody>
      </p:sp>
      <p:sp>
        <p:nvSpPr>
          <p:cNvPr id="14" name="Slide Number Placeholder 5">
            <a:extLst>
              <a:ext uri="{FF2B5EF4-FFF2-40B4-BE49-F238E27FC236}">
                <a16:creationId xmlns:a16="http://schemas.microsoft.com/office/drawing/2014/main" id="{55F46800-DA4B-414B-BB21-8BCA6AFBC4F1}"/>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12" name="Title 3">
            <a:extLst>
              <a:ext uri="{FF2B5EF4-FFF2-40B4-BE49-F238E27FC236}">
                <a16:creationId xmlns:a16="http://schemas.microsoft.com/office/drawing/2014/main" id="{46F896C2-AD43-1A47-BA40-5924200EB15B}"/>
              </a:ext>
            </a:extLst>
          </p:cNvPr>
          <p:cNvSpPr>
            <a:spLocks noGrp="1"/>
          </p:cNvSpPr>
          <p:nvPr>
            <p:ph type="title"/>
          </p:nvPr>
        </p:nvSpPr>
        <p:spPr>
          <a:xfrm>
            <a:off x="500064" y="366186"/>
            <a:ext cx="8137525" cy="745060"/>
          </a:xfrm>
          <a:prstGeom prst="rect">
            <a:avLst/>
          </a:prstGeom>
        </p:spPr>
        <p:txBody>
          <a:bodyPr lIns="0"/>
          <a:lstStyle>
            <a:lvl1pPr>
              <a:defRPr>
                <a:solidFill>
                  <a:schemeClr val="accent3"/>
                </a:solidFill>
              </a:defRPr>
            </a:lvl1pPr>
          </a:lstStyle>
          <a:p>
            <a:r>
              <a:rPr lang="en-US"/>
              <a:t>Click to edit Master title style</a:t>
            </a:r>
          </a:p>
        </p:txBody>
      </p:sp>
      <p:sp>
        <p:nvSpPr>
          <p:cNvPr id="10" name="Picture Placeholder 3">
            <a:extLst>
              <a:ext uri="{FF2B5EF4-FFF2-40B4-BE49-F238E27FC236}">
                <a16:creationId xmlns:a16="http://schemas.microsoft.com/office/drawing/2014/main" id="{3E0339E7-81F2-A040-87B8-7E7837273F9E}"/>
              </a:ext>
            </a:extLst>
          </p:cNvPr>
          <p:cNvSpPr>
            <a:spLocks noGrp="1"/>
          </p:cNvSpPr>
          <p:nvPr>
            <p:ph type="pic" sz="quarter" idx="15" hasCustomPrompt="1"/>
          </p:nvPr>
        </p:nvSpPr>
        <p:spPr>
          <a:xfrm>
            <a:off x="4708529" y="1352553"/>
            <a:ext cx="3929061" cy="4328449"/>
          </a:xfrm>
          <a:prstGeom prst="rect">
            <a:avLst/>
          </a:prstGeom>
        </p:spPr>
        <p:txBody>
          <a:bodyPr vert="horz" anchor="ctr"/>
          <a:lstStyle>
            <a:lvl1pPr marL="0" indent="0" algn="ctr">
              <a:buNone/>
              <a:defRPr/>
            </a:lvl1pPr>
          </a:lstStyle>
          <a:p>
            <a:r>
              <a:rPr lang="en-GB"/>
              <a:t>[image/icon/logo box]</a:t>
            </a:r>
            <a:endParaRPr lang="en-US"/>
          </a:p>
        </p:txBody>
      </p:sp>
      <p:sp>
        <p:nvSpPr>
          <p:cNvPr id="13" name="Text Placeholder 5">
            <a:extLst>
              <a:ext uri="{FF2B5EF4-FFF2-40B4-BE49-F238E27FC236}">
                <a16:creationId xmlns:a16="http://schemas.microsoft.com/office/drawing/2014/main" id="{4BF9020A-F14A-ED49-8C64-E205C6AE7807}"/>
              </a:ext>
            </a:extLst>
          </p:cNvPr>
          <p:cNvSpPr>
            <a:spLocks noGrp="1"/>
          </p:cNvSpPr>
          <p:nvPr>
            <p:ph type="body" sz="quarter" idx="13" hasCustomPrompt="1"/>
          </p:nvPr>
        </p:nvSpPr>
        <p:spPr>
          <a:xfrm>
            <a:off x="4708530" y="5681003"/>
            <a:ext cx="3929060" cy="480615"/>
          </a:xfrm>
          <a:prstGeom prst="rect">
            <a:avLst/>
          </a:prstGeom>
        </p:spPr>
        <p:txBody>
          <a:bodyPr vert="horz" tIns="0" rIns="0" bIns="0" anchor="ctr"/>
          <a:lstStyle>
            <a:lvl1pPr marL="0" indent="0" algn="ctr">
              <a:buNone/>
              <a:defRPr sz="1200">
                <a:solidFill>
                  <a:schemeClr val="tx1">
                    <a:lumMod val="50000"/>
                    <a:lumOff val="50000"/>
                  </a:schemeClr>
                </a:solidFill>
              </a:defRPr>
            </a:lvl1pPr>
          </a:lstStyle>
          <a:p>
            <a:pPr lvl="0"/>
            <a:r>
              <a:rPr lang="en-US" dirty="0"/>
              <a:t>[image caption]</a:t>
            </a:r>
          </a:p>
        </p:txBody>
      </p:sp>
      <p:sp>
        <p:nvSpPr>
          <p:cNvPr id="11" name="Text Placeholder 4">
            <a:extLst>
              <a:ext uri="{FF2B5EF4-FFF2-40B4-BE49-F238E27FC236}">
                <a16:creationId xmlns:a16="http://schemas.microsoft.com/office/drawing/2014/main" id="{F135B5AD-0E0E-5D4F-88CA-A0E28F673285}"/>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750775346"/>
      </p:ext>
    </p:extLst>
  </p:cSld>
  <p:clrMapOvr>
    <a:masterClrMapping/>
  </p:clrMapOvr>
  <p:extLst>
    <p:ext uri="{DCECCB84-F9BA-43D5-87BE-67443E8EF086}">
      <p15:sldGuideLst xmlns:p15="http://schemas.microsoft.com/office/powerpoint/2012/main">
        <p15:guide id="1" orient="horz" pos="84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3 Person Profile v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172EAF-17DA-AE4A-A7EE-9B92132874A3}"/>
              </a:ext>
            </a:extLst>
          </p:cNvPr>
          <p:cNvCxnSpPr>
            <a:cxnSpLocks/>
          </p:cNvCxnSpPr>
          <p:nvPr userDrawn="1"/>
        </p:nvCxnSpPr>
        <p:spPr>
          <a:xfrm>
            <a:off x="2699793" y="2205113"/>
            <a:ext cx="504056"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29F98007-12E5-1347-86D2-FD1631C42F2F}"/>
              </a:ext>
            </a:extLst>
          </p:cNvPr>
          <p:cNvSpPr>
            <a:spLocks noGrp="1"/>
          </p:cNvSpPr>
          <p:nvPr>
            <p:ph type="body" sz="quarter" idx="14" hasCustomPrompt="1"/>
          </p:nvPr>
        </p:nvSpPr>
        <p:spPr>
          <a:xfrm>
            <a:off x="2699793" y="1519122"/>
            <a:ext cx="5937796" cy="352063"/>
          </a:xfrm>
        </p:spPr>
        <p:txBody>
          <a:bodyPr tIns="0" rIns="0" bIns="0" anchor="b"/>
          <a:lstStyle>
            <a:lvl1pPr marL="0" indent="0">
              <a:buFont typeface="Arial" panose="020B0604020202020204" pitchFamily="34" charset="0"/>
              <a:buNone/>
              <a:defRPr sz="1100" b="1" i="0">
                <a:solidFill>
                  <a:schemeClr val="accent2"/>
                </a:solidFill>
              </a:defRPr>
            </a:lvl1pPr>
          </a:lstStyle>
          <a:p>
            <a:pPr lvl="0"/>
            <a:r>
              <a:rPr lang="en-US" dirty="0"/>
              <a:t>Name</a:t>
            </a:r>
          </a:p>
        </p:txBody>
      </p:sp>
      <p:sp>
        <p:nvSpPr>
          <p:cNvPr id="24" name="Text Placeholder 2">
            <a:extLst>
              <a:ext uri="{FF2B5EF4-FFF2-40B4-BE49-F238E27FC236}">
                <a16:creationId xmlns:a16="http://schemas.microsoft.com/office/drawing/2014/main" id="{6F10B3AB-4B7B-AC43-9902-ADB77F143815}"/>
              </a:ext>
            </a:extLst>
          </p:cNvPr>
          <p:cNvSpPr>
            <a:spLocks noGrp="1"/>
          </p:cNvSpPr>
          <p:nvPr>
            <p:ph type="body" sz="quarter" idx="15" hasCustomPrompt="1"/>
          </p:nvPr>
        </p:nvSpPr>
        <p:spPr>
          <a:xfrm>
            <a:off x="2699793" y="1884443"/>
            <a:ext cx="5937796" cy="347292"/>
          </a:xfrm>
        </p:spPr>
        <p:txBody>
          <a:bodyPr anchor="t"/>
          <a:lstStyle>
            <a:lvl1pPr marL="0" indent="0">
              <a:buFont typeface="Arial" panose="020B0604020202020204" pitchFamily="34" charset="0"/>
              <a:buNone/>
              <a:defRPr sz="1000" b="0" i="0">
                <a:solidFill>
                  <a:schemeClr val="tx1"/>
                </a:solidFill>
              </a:defRPr>
            </a:lvl1pPr>
          </a:lstStyle>
          <a:p>
            <a:pPr lvl="0"/>
            <a:r>
              <a:rPr lang="en-US" dirty="0"/>
              <a:t>Job title</a:t>
            </a:r>
          </a:p>
        </p:txBody>
      </p:sp>
      <p:sp>
        <p:nvSpPr>
          <p:cNvPr id="25" name="Text Placeholder 2">
            <a:extLst>
              <a:ext uri="{FF2B5EF4-FFF2-40B4-BE49-F238E27FC236}">
                <a16:creationId xmlns:a16="http://schemas.microsoft.com/office/drawing/2014/main" id="{53C10258-D7B1-8247-B5A8-DD703D38127A}"/>
              </a:ext>
            </a:extLst>
          </p:cNvPr>
          <p:cNvSpPr>
            <a:spLocks noGrp="1"/>
          </p:cNvSpPr>
          <p:nvPr>
            <p:ph type="body" sz="quarter" idx="16" hasCustomPrompt="1"/>
          </p:nvPr>
        </p:nvSpPr>
        <p:spPr>
          <a:xfrm>
            <a:off x="2699793" y="2244995"/>
            <a:ext cx="5937796" cy="2969857"/>
          </a:xfrm>
        </p:spPr>
        <p:txBody>
          <a:bodyPr anchor="t"/>
          <a:lstStyle>
            <a:lvl1pPr marL="0" indent="0">
              <a:buFont typeface="Arial" panose="020B0604020202020204" pitchFamily="34" charset="0"/>
              <a:buNone/>
              <a:defRPr sz="1000" b="0" i="0">
                <a:solidFill>
                  <a:schemeClr val="tx1"/>
                </a:solidFill>
              </a:defRPr>
            </a:lvl1pPr>
          </a:lstStyle>
          <a:p>
            <a:pPr lvl="0"/>
            <a:r>
              <a:rPr lang="en-US" dirty="0"/>
              <a:t>Description</a:t>
            </a:r>
          </a:p>
        </p:txBody>
      </p:sp>
      <p:sp>
        <p:nvSpPr>
          <p:cNvPr id="40" name="Picture Placeholder 36">
            <a:extLst>
              <a:ext uri="{FF2B5EF4-FFF2-40B4-BE49-F238E27FC236}">
                <a16:creationId xmlns:a16="http://schemas.microsoft.com/office/drawing/2014/main" id="{6BBDCC44-E649-7042-9BAB-A64BA500612E}"/>
              </a:ext>
            </a:extLst>
          </p:cNvPr>
          <p:cNvSpPr>
            <a:spLocks noGrp="1"/>
          </p:cNvSpPr>
          <p:nvPr>
            <p:ph type="pic" sz="quarter" idx="23" hasCustomPrompt="1"/>
          </p:nvPr>
        </p:nvSpPr>
        <p:spPr>
          <a:xfrm>
            <a:off x="500063" y="1516893"/>
            <a:ext cx="1767681" cy="2356912"/>
          </a:xfrm>
          <a:prstGeom prst="rect">
            <a:avLst/>
          </a:prstGeom>
        </p:spPr>
        <p:txBody>
          <a:bodyPr anchor="ctr"/>
          <a:lstStyle>
            <a:lvl1pPr marL="0" indent="0" algn="ctr">
              <a:buNone/>
              <a:defRPr/>
            </a:lvl1pPr>
          </a:lstStyle>
          <a:p>
            <a:r>
              <a:rPr lang="en-US"/>
              <a:t>Photo</a:t>
            </a:r>
          </a:p>
        </p:txBody>
      </p:sp>
      <p:sp>
        <p:nvSpPr>
          <p:cNvPr id="47" name="Slide Number Placeholder 5">
            <a:extLst>
              <a:ext uri="{FF2B5EF4-FFF2-40B4-BE49-F238E27FC236}">
                <a16:creationId xmlns:a16="http://schemas.microsoft.com/office/drawing/2014/main" id="{F4E6CC0C-2912-8441-98E1-5282D7CDBCB3}"/>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11" name="Title 3">
            <a:extLst>
              <a:ext uri="{FF2B5EF4-FFF2-40B4-BE49-F238E27FC236}">
                <a16:creationId xmlns:a16="http://schemas.microsoft.com/office/drawing/2014/main" id="{1C448B77-40C1-BA4B-9EBD-F6806BE83534}"/>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12" name="Text Placeholder 4">
            <a:extLst>
              <a:ext uri="{FF2B5EF4-FFF2-40B4-BE49-F238E27FC236}">
                <a16:creationId xmlns:a16="http://schemas.microsoft.com/office/drawing/2014/main" id="{CC8E9DF1-744B-E349-9621-EC189383BF8F}"/>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5922244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3 Person Profile v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172EAF-17DA-AE4A-A7EE-9B92132874A3}"/>
              </a:ext>
            </a:extLst>
          </p:cNvPr>
          <p:cNvCxnSpPr>
            <a:cxnSpLocks/>
          </p:cNvCxnSpPr>
          <p:nvPr userDrawn="1"/>
        </p:nvCxnSpPr>
        <p:spPr>
          <a:xfrm>
            <a:off x="500064" y="3576024"/>
            <a:ext cx="504056"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29F98007-12E5-1347-86D2-FD1631C42F2F}"/>
              </a:ext>
            </a:extLst>
          </p:cNvPr>
          <p:cNvSpPr>
            <a:spLocks noGrp="1"/>
          </p:cNvSpPr>
          <p:nvPr>
            <p:ph type="body" sz="quarter" idx="14" hasCustomPrompt="1"/>
          </p:nvPr>
        </p:nvSpPr>
        <p:spPr>
          <a:xfrm>
            <a:off x="500063" y="2890032"/>
            <a:ext cx="2515363" cy="352063"/>
          </a:xfrm>
        </p:spPr>
        <p:txBody>
          <a:bodyPr tIns="0" rIns="0" bIns="0" anchor="b"/>
          <a:lstStyle>
            <a:lvl1pPr marL="0" indent="0">
              <a:buFont typeface="Arial" panose="020B0604020202020204" pitchFamily="34" charset="0"/>
              <a:buNone/>
              <a:defRPr sz="1400" b="1" i="0">
                <a:solidFill>
                  <a:schemeClr val="accent2"/>
                </a:solidFill>
              </a:defRPr>
            </a:lvl1pPr>
          </a:lstStyle>
          <a:p>
            <a:pPr lvl="0"/>
            <a:r>
              <a:rPr lang="en-US" dirty="0"/>
              <a:t>Name</a:t>
            </a:r>
          </a:p>
        </p:txBody>
      </p:sp>
      <p:sp>
        <p:nvSpPr>
          <p:cNvPr id="24" name="Text Placeholder 2">
            <a:extLst>
              <a:ext uri="{FF2B5EF4-FFF2-40B4-BE49-F238E27FC236}">
                <a16:creationId xmlns:a16="http://schemas.microsoft.com/office/drawing/2014/main" id="{6F10B3AB-4B7B-AC43-9902-ADB77F143815}"/>
              </a:ext>
            </a:extLst>
          </p:cNvPr>
          <p:cNvSpPr>
            <a:spLocks noGrp="1"/>
          </p:cNvSpPr>
          <p:nvPr>
            <p:ph type="body" sz="quarter" idx="15" hasCustomPrompt="1"/>
          </p:nvPr>
        </p:nvSpPr>
        <p:spPr>
          <a:xfrm>
            <a:off x="500063" y="3255354"/>
            <a:ext cx="2515363" cy="347292"/>
          </a:xfrm>
        </p:spPr>
        <p:txBody>
          <a:bodyPr anchor="t"/>
          <a:lstStyle>
            <a:lvl1pPr marL="0" indent="0">
              <a:buFont typeface="Arial" panose="020B0604020202020204" pitchFamily="34" charset="0"/>
              <a:buNone/>
              <a:defRPr sz="1100" b="0" i="0">
                <a:solidFill>
                  <a:schemeClr val="tx1"/>
                </a:solidFill>
              </a:defRPr>
            </a:lvl1pPr>
          </a:lstStyle>
          <a:p>
            <a:pPr lvl="0"/>
            <a:r>
              <a:rPr lang="en-US" dirty="0"/>
              <a:t>Job title</a:t>
            </a:r>
          </a:p>
        </p:txBody>
      </p:sp>
      <p:sp>
        <p:nvSpPr>
          <p:cNvPr id="25" name="Text Placeholder 2">
            <a:extLst>
              <a:ext uri="{FF2B5EF4-FFF2-40B4-BE49-F238E27FC236}">
                <a16:creationId xmlns:a16="http://schemas.microsoft.com/office/drawing/2014/main" id="{53C10258-D7B1-8247-B5A8-DD703D38127A}"/>
              </a:ext>
            </a:extLst>
          </p:cNvPr>
          <p:cNvSpPr>
            <a:spLocks noGrp="1"/>
          </p:cNvSpPr>
          <p:nvPr>
            <p:ph type="body" sz="quarter" idx="16" hasCustomPrompt="1"/>
          </p:nvPr>
        </p:nvSpPr>
        <p:spPr>
          <a:xfrm>
            <a:off x="500063" y="3615908"/>
            <a:ext cx="2515363" cy="672709"/>
          </a:xfrm>
        </p:spPr>
        <p:txBody>
          <a:bodyPr anchor="t"/>
          <a:lstStyle>
            <a:lvl1pPr marL="0" indent="0">
              <a:buFont typeface="Arial" panose="020B0604020202020204" pitchFamily="34" charset="0"/>
              <a:buNone/>
              <a:defRPr sz="1100" b="0" i="0">
                <a:solidFill>
                  <a:schemeClr val="tx1"/>
                </a:solidFill>
              </a:defRPr>
            </a:lvl1pPr>
          </a:lstStyle>
          <a:p>
            <a:pPr lvl="0"/>
            <a:r>
              <a:rPr lang="en-US" dirty="0"/>
              <a:t>Description</a:t>
            </a:r>
          </a:p>
        </p:txBody>
      </p:sp>
      <p:sp>
        <p:nvSpPr>
          <p:cNvPr id="40" name="Picture Placeholder 36">
            <a:extLst>
              <a:ext uri="{FF2B5EF4-FFF2-40B4-BE49-F238E27FC236}">
                <a16:creationId xmlns:a16="http://schemas.microsoft.com/office/drawing/2014/main" id="{6BBDCC44-E649-7042-9BAB-A64BA500612E}"/>
              </a:ext>
            </a:extLst>
          </p:cNvPr>
          <p:cNvSpPr>
            <a:spLocks noGrp="1"/>
          </p:cNvSpPr>
          <p:nvPr>
            <p:ph type="pic" sz="quarter" idx="23" hasCustomPrompt="1"/>
          </p:nvPr>
        </p:nvSpPr>
        <p:spPr>
          <a:xfrm>
            <a:off x="500064" y="1350326"/>
            <a:ext cx="1134814" cy="1513087"/>
          </a:xfrm>
          <a:prstGeom prst="rect">
            <a:avLst/>
          </a:prstGeom>
        </p:spPr>
        <p:txBody>
          <a:bodyPr anchor="ctr"/>
          <a:lstStyle>
            <a:lvl1pPr marL="0" indent="0" algn="ctr">
              <a:buNone/>
              <a:defRPr/>
            </a:lvl1pPr>
          </a:lstStyle>
          <a:p>
            <a:r>
              <a:rPr lang="en-US"/>
              <a:t>Photo</a:t>
            </a:r>
          </a:p>
        </p:txBody>
      </p:sp>
      <p:cxnSp>
        <p:nvCxnSpPr>
          <p:cNvPr id="43" name="Straight Connector 42">
            <a:extLst>
              <a:ext uri="{FF2B5EF4-FFF2-40B4-BE49-F238E27FC236}">
                <a16:creationId xmlns:a16="http://schemas.microsoft.com/office/drawing/2014/main" id="{C8439D20-BAEE-3A46-9F93-18FED5D8DD98}"/>
              </a:ext>
            </a:extLst>
          </p:cNvPr>
          <p:cNvCxnSpPr>
            <a:cxnSpLocks/>
          </p:cNvCxnSpPr>
          <p:nvPr userDrawn="1"/>
        </p:nvCxnSpPr>
        <p:spPr>
          <a:xfrm>
            <a:off x="3305851" y="3576024"/>
            <a:ext cx="504056"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A3FDEDF0-1056-0C47-AD69-FE9D014D9DD1}"/>
              </a:ext>
            </a:extLst>
          </p:cNvPr>
          <p:cNvSpPr>
            <a:spLocks noGrp="1"/>
          </p:cNvSpPr>
          <p:nvPr>
            <p:ph type="body" sz="quarter" idx="24" hasCustomPrompt="1"/>
          </p:nvPr>
        </p:nvSpPr>
        <p:spPr>
          <a:xfrm>
            <a:off x="3305850" y="2890032"/>
            <a:ext cx="2515363" cy="352063"/>
          </a:xfrm>
        </p:spPr>
        <p:txBody>
          <a:bodyPr tIns="0" rIns="0" bIns="0" anchor="b"/>
          <a:lstStyle>
            <a:lvl1pPr marL="0" indent="0">
              <a:buFont typeface="Arial" panose="020B0604020202020204" pitchFamily="34" charset="0"/>
              <a:buNone/>
              <a:defRPr sz="1400" b="1" i="0">
                <a:solidFill>
                  <a:schemeClr val="accent2"/>
                </a:solidFill>
              </a:defRPr>
            </a:lvl1pPr>
          </a:lstStyle>
          <a:p>
            <a:pPr lvl="0"/>
            <a:r>
              <a:rPr lang="en-US" dirty="0"/>
              <a:t>Name</a:t>
            </a:r>
          </a:p>
        </p:txBody>
      </p:sp>
      <p:sp>
        <p:nvSpPr>
          <p:cNvPr id="45" name="Text Placeholder 2">
            <a:extLst>
              <a:ext uri="{FF2B5EF4-FFF2-40B4-BE49-F238E27FC236}">
                <a16:creationId xmlns:a16="http://schemas.microsoft.com/office/drawing/2014/main" id="{41A579EA-2168-BA49-AB8F-310CB7F9CA05}"/>
              </a:ext>
            </a:extLst>
          </p:cNvPr>
          <p:cNvSpPr>
            <a:spLocks noGrp="1"/>
          </p:cNvSpPr>
          <p:nvPr>
            <p:ph type="body" sz="quarter" idx="25" hasCustomPrompt="1"/>
          </p:nvPr>
        </p:nvSpPr>
        <p:spPr>
          <a:xfrm>
            <a:off x="3305850" y="3255354"/>
            <a:ext cx="2515363" cy="347292"/>
          </a:xfrm>
        </p:spPr>
        <p:txBody>
          <a:bodyPr anchor="t"/>
          <a:lstStyle>
            <a:lvl1pPr marL="0" indent="0">
              <a:buFont typeface="Arial" panose="020B0604020202020204" pitchFamily="34" charset="0"/>
              <a:buNone/>
              <a:defRPr sz="1100" b="0" i="0">
                <a:solidFill>
                  <a:schemeClr val="tx1"/>
                </a:solidFill>
              </a:defRPr>
            </a:lvl1pPr>
          </a:lstStyle>
          <a:p>
            <a:pPr lvl="0"/>
            <a:r>
              <a:rPr lang="en-US" dirty="0"/>
              <a:t>Job title</a:t>
            </a:r>
          </a:p>
        </p:txBody>
      </p:sp>
      <p:sp>
        <p:nvSpPr>
          <p:cNvPr id="46" name="Text Placeholder 2">
            <a:extLst>
              <a:ext uri="{FF2B5EF4-FFF2-40B4-BE49-F238E27FC236}">
                <a16:creationId xmlns:a16="http://schemas.microsoft.com/office/drawing/2014/main" id="{A2FEF0F1-661C-654B-9E89-06752809DFE6}"/>
              </a:ext>
            </a:extLst>
          </p:cNvPr>
          <p:cNvSpPr>
            <a:spLocks noGrp="1"/>
          </p:cNvSpPr>
          <p:nvPr>
            <p:ph type="body" sz="quarter" idx="26" hasCustomPrompt="1"/>
          </p:nvPr>
        </p:nvSpPr>
        <p:spPr>
          <a:xfrm>
            <a:off x="3305850" y="3615908"/>
            <a:ext cx="2515363" cy="672709"/>
          </a:xfrm>
        </p:spPr>
        <p:txBody>
          <a:bodyPr anchor="t"/>
          <a:lstStyle>
            <a:lvl1pPr marL="0" indent="0">
              <a:buFont typeface="Arial" panose="020B0604020202020204" pitchFamily="34" charset="0"/>
              <a:buNone/>
              <a:defRPr sz="1100" b="0" i="0">
                <a:solidFill>
                  <a:schemeClr val="tx1"/>
                </a:solidFill>
              </a:defRPr>
            </a:lvl1pPr>
          </a:lstStyle>
          <a:p>
            <a:pPr lvl="0"/>
            <a:r>
              <a:rPr lang="en-US" dirty="0"/>
              <a:t>Description</a:t>
            </a:r>
          </a:p>
        </p:txBody>
      </p:sp>
      <p:sp>
        <p:nvSpPr>
          <p:cNvPr id="47" name="Picture Placeholder 36">
            <a:extLst>
              <a:ext uri="{FF2B5EF4-FFF2-40B4-BE49-F238E27FC236}">
                <a16:creationId xmlns:a16="http://schemas.microsoft.com/office/drawing/2014/main" id="{A9D82A10-3AD7-1446-8F46-37E0058A88A7}"/>
              </a:ext>
            </a:extLst>
          </p:cNvPr>
          <p:cNvSpPr>
            <a:spLocks noGrp="1"/>
          </p:cNvSpPr>
          <p:nvPr>
            <p:ph type="pic" sz="quarter" idx="27" hasCustomPrompt="1"/>
          </p:nvPr>
        </p:nvSpPr>
        <p:spPr>
          <a:xfrm>
            <a:off x="3305850" y="1350326"/>
            <a:ext cx="1134814" cy="1513087"/>
          </a:xfrm>
          <a:prstGeom prst="rect">
            <a:avLst/>
          </a:prstGeom>
        </p:spPr>
        <p:txBody>
          <a:bodyPr anchor="ctr"/>
          <a:lstStyle>
            <a:lvl1pPr marL="0" indent="0" algn="ctr">
              <a:buNone/>
              <a:defRPr/>
            </a:lvl1pPr>
          </a:lstStyle>
          <a:p>
            <a:r>
              <a:rPr lang="en-US"/>
              <a:t>Photo</a:t>
            </a:r>
          </a:p>
        </p:txBody>
      </p:sp>
      <p:cxnSp>
        <p:nvCxnSpPr>
          <p:cNvPr id="48" name="Straight Connector 47">
            <a:extLst>
              <a:ext uri="{FF2B5EF4-FFF2-40B4-BE49-F238E27FC236}">
                <a16:creationId xmlns:a16="http://schemas.microsoft.com/office/drawing/2014/main" id="{C7EF184F-6686-6D49-9419-BA1D272AC81D}"/>
              </a:ext>
            </a:extLst>
          </p:cNvPr>
          <p:cNvCxnSpPr>
            <a:cxnSpLocks/>
          </p:cNvCxnSpPr>
          <p:nvPr userDrawn="1"/>
        </p:nvCxnSpPr>
        <p:spPr>
          <a:xfrm>
            <a:off x="6111640" y="3576024"/>
            <a:ext cx="504056"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1019358D-0868-DE4E-8C10-294977BB654D}"/>
              </a:ext>
            </a:extLst>
          </p:cNvPr>
          <p:cNvSpPr>
            <a:spLocks noGrp="1"/>
          </p:cNvSpPr>
          <p:nvPr>
            <p:ph type="body" sz="quarter" idx="28" hasCustomPrompt="1"/>
          </p:nvPr>
        </p:nvSpPr>
        <p:spPr>
          <a:xfrm>
            <a:off x="6111639" y="2890032"/>
            <a:ext cx="2515363" cy="352063"/>
          </a:xfrm>
        </p:spPr>
        <p:txBody>
          <a:bodyPr tIns="0" rIns="0" bIns="0" anchor="b"/>
          <a:lstStyle>
            <a:lvl1pPr marL="0" indent="0">
              <a:buFont typeface="Arial" panose="020B0604020202020204" pitchFamily="34" charset="0"/>
              <a:buNone/>
              <a:defRPr sz="1400" b="1" i="0">
                <a:solidFill>
                  <a:schemeClr val="accent2"/>
                </a:solidFill>
              </a:defRPr>
            </a:lvl1pPr>
          </a:lstStyle>
          <a:p>
            <a:pPr lvl="0"/>
            <a:r>
              <a:rPr lang="en-US" dirty="0"/>
              <a:t>Name</a:t>
            </a:r>
          </a:p>
        </p:txBody>
      </p:sp>
      <p:sp>
        <p:nvSpPr>
          <p:cNvPr id="50" name="Text Placeholder 2">
            <a:extLst>
              <a:ext uri="{FF2B5EF4-FFF2-40B4-BE49-F238E27FC236}">
                <a16:creationId xmlns:a16="http://schemas.microsoft.com/office/drawing/2014/main" id="{65975E78-D73C-2B47-B71F-4E0B606A00FE}"/>
              </a:ext>
            </a:extLst>
          </p:cNvPr>
          <p:cNvSpPr>
            <a:spLocks noGrp="1"/>
          </p:cNvSpPr>
          <p:nvPr>
            <p:ph type="body" sz="quarter" idx="29" hasCustomPrompt="1"/>
          </p:nvPr>
        </p:nvSpPr>
        <p:spPr>
          <a:xfrm>
            <a:off x="6111639" y="3255354"/>
            <a:ext cx="2515363" cy="347292"/>
          </a:xfrm>
        </p:spPr>
        <p:txBody>
          <a:bodyPr anchor="t"/>
          <a:lstStyle>
            <a:lvl1pPr marL="0" indent="0">
              <a:buFont typeface="Arial" panose="020B0604020202020204" pitchFamily="34" charset="0"/>
              <a:buNone/>
              <a:defRPr sz="1100" b="0" i="0">
                <a:solidFill>
                  <a:schemeClr val="tx1"/>
                </a:solidFill>
              </a:defRPr>
            </a:lvl1pPr>
          </a:lstStyle>
          <a:p>
            <a:pPr lvl="0"/>
            <a:r>
              <a:rPr lang="en-US" dirty="0"/>
              <a:t>Job title</a:t>
            </a:r>
          </a:p>
        </p:txBody>
      </p:sp>
      <p:sp>
        <p:nvSpPr>
          <p:cNvPr id="51" name="Text Placeholder 2">
            <a:extLst>
              <a:ext uri="{FF2B5EF4-FFF2-40B4-BE49-F238E27FC236}">
                <a16:creationId xmlns:a16="http://schemas.microsoft.com/office/drawing/2014/main" id="{4B92EB00-D56B-7A41-881D-393490E9520D}"/>
              </a:ext>
            </a:extLst>
          </p:cNvPr>
          <p:cNvSpPr>
            <a:spLocks noGrp="1"/>
          </p:cNvSpPr>
          <p:nvPr>
            <p:ph type="body" sz="quarter" idx="30" hasCustomPrompt="1"/>
          </p:nvPr>
        </p:nvSpPr>
        <p:spPr>
          <a:xfrm>
            <a:off x="6111639" y="3615908"/>
            <a:ext cx="2515363" cy="672709"/>
          </a:xfrm>
        </p:spPr>
        <p:txBody>
          <a:bodyPr anchor="t"/>
          <a:lstStyle>
            <a:lvl1pPr marL="0" indent="0">
              <a:buFont typeface="Arial" panose="020B0604020202020204" pitchFamily="34" charset="0"/>
              <a:buNone/>
              <a:defRPr sz="1100" b="0" i="0">
                <a:solidFill>
                  <a:schemeClr val="tx1"/>
                </a:solidFill>
              </a:defRPr>
            </a:lvl1pPr>
          </a:lstStyle>
          <a:p>
            <a:pPr lvl="0"/>
            <a:r>
              <a:rPr lang="en-US" dirty="0"/>
              <a:t>Description</a:t>
            </a:r>
          </a:p>
        </p:txBody>
      </p:sp>
      <p:sp>
        <p:nvSpPr>
          <p:cNvPr id="52" name="Picture Placeholder 36">
            <a:extLst>
              <a:ext uri="{FF2B5EF4-FFF2-40B4-BE49-F238E27FC236}">
                <a16:creationId xmlns:a16="http://schemas.microsoft.com/office/drawing/2014/main" id="{3F0A8FF6-A378-E944-BB45-55FC0D68046B}"/>
              </a:ext>
            </a:extLst>
          </p:cNvPr>
          <p:cNvSpPr>
            <a:spLocks noGrp="1"/>
          </p:cNvSpPr>
          <p:nvPr>
            <p:ph type="pic" sz="quarter" idx="31" hasCustomPrompt="1"/>
          </p:nvPr>
        </p:nvSpPr>
        <p:spPr>
          <a:xfrm>
            <a:off x="6111639" y="1350326"/>
            <a:ext cx="1134814" cy="1513087"/>
          </a:xfrm>
          <a:prstGeom prst="rect">
            <a:avLst/>
          </a:prstGeom>
        </p:spPr>
        <p:txBody>
          <a:bodyPr anchor="ctr"/>
          <a:lstStyle>
            <a:lvl1pPr marL="0" indent="0" algn="ctr">
              <a:buNone/>
              <a:defRPr/>
            </a:lvl1pPr>
          </a:lstStyle>
          <a:p>
            <a:r>
              <a:rPr lang="en-US"/>
              <a:t>Photo</a:t>
            </a:r>
          </a:p>
        </p:txBody>
      </p:sp>
      <p:sp>
        <p:nvSpPr>
          <p:cNvPr id="22" name="Slide Number Placeholder 5">
            <a:extLst>
              <a:ext uri="{FF2B5EF4-FFF2-40B4-BE49-F238E27FC236}">
                <a16:creationId xmlns:a16="http://schemas.microsoft.com/office/drawing/2014/main" id="{88A4EABF-0C8A-844D-811F-D11B90AB8B50}"/>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20" name="Title 3">
            <a:extLst>
              <a:ext uri="{FF2B5EF4-FFF2-40B4-BE49-F238E27FC236}">
                <a16:creationId xmlns:a16="http://schemas.microsoft.com/office/drawing/2014/main" id="{E27787B3-D9AF-D940-8323-B8918F6A7106}"/>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26" name="Text Placeholder 4">
            <a:extLst>
              <a:ext uri="{FF2B5EF4-FFF2-40B4-BE49-F238E27FC236}">
                <a16:creationId xmlns:a16="http://schemas.microsoft.com/office/drawing/2014/main" id="{09FC9C1F-AC4A-B849-8FCC-DD73AEABCDB9}"/>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26971120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3 Person Profile v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172EAF-17DA-AE4A-A7EE-9B92132874A3}"/>
              </a:ext>
            </a:extLst>
          </p:cNvPr>
          <p:cNvCxnSpPr>
            <a:cxnSpLocks/>
          </p:cNvCxnSpPr>
          <p:nvPr userDrawn="1"/>
        </p:nvCxnSpPr>
        <p:spPr>
          <a:xfrm>
            <a:off x="500064" y="3576024"/>
            <a:ext cx="378365"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29F98007-12E5-1347-86D2-FD1631C42F2F}"/>
              </a:ext>
            </a:extLst>
          </p:cNvPr>
          <p:cNvSpPr>
            <a:spLocks noGrp="1"/>
          </p:cNvSpPr>
          <p:nvPr>
            <p:ph type="body" sz="quarter" idx="14" hasCustomPrompt="1"/>
          </p:nvPr>
        </p:nvSpPr>
        <p:spPr>
          <a:xfrm>
            <a:off x="500062" y="2890032"/>
            <a:ext cx="1888136" cy="352063"/>
          </a:xfrm>
        </p:spPr>
        <p:txBody>
          <a:bodyPr tIns="0" rIns="0" bIns="0" anchor="b"/>
          <a:lstStyle>
            <a:lvl1pPr marL="0" indent="0">
              <a:buFont typeface="Arial" panose="020B0604020202020204" pitchFamily="34" charset="0"/>
              <a:buNone/>
              <a:defRPr sz="1400" b="1" i="0">
                <a:solidFill>
                  <a:schemeClr val="accent2"/>
                </a:solidFill>
              </a:defRPr>
            </a:lvl1pPr>
          </a:lstStyle>
          <a:p>
            <a:pPr lvl="0"/>
            <a:r>
              <a:rPr lang="en-US" dirty="0"/>
              <a:t>Name</a:t>
            </a:r>
          </a:p>
        </p:txBody>
      </p:sp>
      <p:sp>
        <p:nvSpPr>
          <p:cNvPr id="24" name="Text Placeholder 2">
            <a:extLst>
              <a:ext uri="{FF2B5EF4-FFF2-40B4-BE49-F238E27FC236}">
                <a16:creationId xmlns:a16="http://schemas.microsoft.com/office/drawing/2014/main" id="{6F10B3AB-4B7B-AC43-9902-ADB77F143815}"/>
              </a:ext>
            </a:extLst>
          </p:cNvPr>
          <p:cNvSpPr>
            <a:spLocks noGrp="1"/>
          </p:cNvSpPr>
          <p:nvPr>
            <p:ph type="body" sz="quarter" idx="15" hasCustomPrompt="1"/>
          </p:nvPr>
        </p:nvSpPr>
        <p:spPr>
          <a:xfrm>
            <a:off x="500062" y="3255354"/>
            <a:ext cx="1888136" cy="347292"/>
          </a:xfrm>
        </p:spPr>
        <p:txBody>
          <a:bodyPr anchor="t"/>
          <a:lstStyle>
            <a:lvl1pPr marL="0" indent="0">
              <a:buFont typeface="Arial" panose="020B0604020202020204" pitchFamily="34" charset="0"/>
              <a:buNone/>
              <a:defRPr sz="1100" b="0" i="0">
                <a:solidFill>
                  <a:schemeClr val="tx1"/>
                </a:solidFill>
              </a:defRPr>
            </a:lvl1pPr>
          </a:lstStyle>
          <a:p>
            <a:pPr lvl="0"/>
            <a:r>
              <a:rPr lang="en-US" dirty="0"/>
              <a:t>Job title</a:t>
            </a:r>
          </a:p>
        </p:txBody>
      </p:sp>
      <p:sp>
        <p:nvSpPr>
          <p:cNvPr id="25" name="Text Placeholder 2">
            <a:extLst>
              <a:ext uri="{FF2B5EF4-FFF2-40B4-BE49-F238E27FC236}">
                <a16:creationId xmlns:a16="http://schemas.microsoft.com/office/drawing/2014/main" id="{53C10258-D7B1-8247-B5A8-DD703D38127A}"/>
              </a:ext>
            </a:extLst>
          </p:cNvPr>
          <p:cNvSpPr>
            <a:spLocks noGrp="1"/>
          </p:cNvSpPr>
          <p:nvPr>
            <p:ph type="body" sz="quarter" idx="16" hasCustomPrompt="1"/>
          </p:nvPr>
        </p:nvSpPr>
        <p:spPr>
          <a:xfrm>
            <a:off x="500062" y="3615908"/>
            <a:ext cx="1888136" cy="672709"/>
          </a:xfrm>
        </p:spPr>
        <p:txBody>
          <a:bodyPr anchor="t"/>
          <a:lstStyle>
            <a:lvl1pPr marL="0" indent="0">
              <a:buFont typeface="Arial" panose="020B0604020202020204" pitchFamily="34" charset="0"/>
              <a:buNone/>
              <a:defRPr sz="1100" b="0" i="0">
                <a:solidFill>
                  <a:schemeClr val="tx1"/>
                </a:solidFill>
              </a:defRPr>
            </a:lvl1pPr>
          </a:lstStyle>
          <a:p>
            <a:pPr lvl="0"/>
            <a:r>
              <a:rPr lang="en-US" dirty="0"/>
              <a:t>Description</a:t>
            </a:r>
          </a:p>
        </p:txBody>
      </p:sp>
      <p:sp>
        <p:nvSpPr>
          <p:cNvPr id="40" name="Picture Placeholder 36">
            <a:extLst>
              <a:ext uri="{FF2B5EF4-FFF2-40B4-BE49-F238E27FC236}">
                <a16:creationId xmlns:a16="http://schemas.microsoft.com/office/drawing/2014/main" id="{6BBDCC44-E649-7042-9BAB-A64BA500612E}"/>
              </a:ext>
            </a:extLst>
          </p:cNvPr>
          <p:cNvSpPr>
            <a:spLocks noGrp="1"/>
          </p:cNvSpPr>
          <p:nvPr>
            <p:ph type="pic" sz="quarter" idx="23" hasCustomPrompt="1"/>
          </p:nvPr>
        </p:nvSpPr>
        <p:spPr>
          <a:xfrm>
            <a:off x="500064" y="1350326"/>
            <a:ext cx="1134814" cy="1513087"/>
          </a:xfrm>
          <a:prstGeom prst="rect">
            <a:avLst/>
          </a:prstGeom>
        </p:spPr>
        <p:txBody>
          <a:bodyPr anchor="ctr"/>
          <a:lstStyle>
            <a:lvl1pPr marL="0" indent="0" algn="ctr">
              <a:buNone/>
              <a:defRPr/>
            </a:lvl1pPr>
          </a:lstStyle>
          <a:p>
            <a:r>
              <a:rPr lang="en-US"/>
              <a:t>Photo</a:t>
            </a:r>
          </a:p>
        </p:txBody>
      </p:sp>
      <p:sp>
        <p:nvSpPr>
          <p:cNvPr id="22" name="Slide Number Placeholder 5">
            <a:extLst>
              <a:ext uri="{FF2B5EF4-FFF2-40B4-BE49-F238E27FC236}">
                <a16:creationId xmlns:a16="http://schemas.microsoft.com/office/drawing/2014/main" id="{88A4EABF-0C8A-844D-811F-D11B90AB8B50}"/>
              </a:ext>
            </a:extLst>
          </p:cNvPr>
          <p:cNvSpPr>
            <a:spLocks noGrp="1"/>
          </p:cNvSpPr>
          <p:nvPr>
            <p:ph type="sldNum" sz="quarter" idx="10"/>
          </p:nvPr>
        </p:nvSpPr>
        <p:spPr>
          <a:xfrm>
            <a:off x="8172400" y="6308724"/>
            <a:ext cx="465188" cy="366183"/>
          </a:xfrm>
        </p:spPr>
        <p:txBody>
          <a:bodyPr anchor="ctr"/>
          <a:lstStyle>
            <a:lvl1pPr>
              <a:defRPr sz="800" b="0" i="0">
                <a:latin typeface="Arial" panose="020B0604020202020204" pitchFamily="34" charset="0"/>
              </a:defRPr>
            </a:lvl1pPr>
          </a:lstStyle>
          <a:p>
            <a:fld id="{F3EC332E-FB62-3242-BB6A-EC0EFC19912F}" type="slidenum">
              <a:rPr lang="en-US" smtClean="0"/>
              <a:pPr/>
              <a:t>‹Nr.›</a:t>
            </a:fld>
            <a:endParaRPr lang="en-US"/>
          </a:p>
        </p:txBody>
      </p:sp>
      <p:sp>
        <p:nvSpPr>
          <p:cNvPr id="20" name="Title 3">
            <a:extLst>
              <a:ext uri="{FF2B5EF4-FFF2-40B4-BE49-F238E27FC236}">
                <a16:creationId xmlns:a16="http://schemas.microsoft.com/office/drawing/2014/main" id="{E27787B3-D9AF-D940-8323-B8918F6A7106}"/>
              </a:ext>
            </a:extLst>
          </p:cNvPr>
          <p:cNvSpPr>
            <a:spLocks noGrp="1"/>
          </p:cNvSpPr>
          <p:nvPr>
            <p:ph type="title"/>
          </p:nvPr>
        </p:nvSpPr>
        <p:spPr>
          <a:xfrm>
            <a:off x="500064" y="366186"/>
            <a:ext cx="8137525" cy="745060"/>
          </a:xfrm>
          <a:prstGeom prst="rect">
            <a:avLst/>
          </a:prstGeom>
        </p:spPr>
        <p:txBody>
          <a:bodyPr/>
          <a:lstStyle>
            <a:lvl1pPr>
              <a:defRPr>
                <a:solidFill>
                  <a:schemeClr val="accent3"/>
                </a:solidFill>
              </a:defRPr>
            </a:lvl1pPr>
          </a:lstStyle>
          <a:p>
            <a:r>
              <a:rPr lang="en-US"/>
              <a:t>Click to edit Master title style</a:t>
            </a:r>
          </a:p>
        </p:txBody>
      </p:sp>
      <p:cxnSp>
        <p:nvCxnSpPr>
          <p:cNvPr id="61" name="Straight Connector 60">
            <a:extLst>
              <a:ext uri="{FF2B5EF4-FFF2-40B4-BE49-F238E27FC236}">
                <a16:creationId xmlns:a16="http://schemas.microsoft.com/office/drawing/2014/main" id="{CC740405-3142-3E41-8C6D-A8A1E34E9905}"/>
              </a:ext>
            </a:extLst>
          </p:cNvPr>
          <p:cNvCxnSpPr>
            <a:cxnSpLocks/>
          </p:cNvCxnSpPr>
          <p:nvPr userDrawn="1"/>
        </p:nvCxnSpPr>
        <p:spPr>
          <a:xfrm>
            <a:off x="2587048" y="3576024"/>
            <a:ext cx="378365"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2" name="Text Placeholder 2">
            <a:extLst>
              <a:ext uri="{FF2B5EF4-FFF2-40B4-BE49-F238E27FC236}">
                <a16:creationId xmlns:a16="http://schemas.microsoft.com/office/drawing/2014/main" id="{59B34579-E92E-C345-9574-CD4A4C197223}"/>
              </a:ext>
            </a:extLst>
          </p:cNvPr>
          <p:cNvSpPr>
            <a:spLocks noGrp="1"/>
          </p:cNvSpPr>
          <p:nvPr>
            <p:ph type="body" sz="quarter" idx="24" hasCustomPrompt="1"/>
          </p:nvPr>
        </p:nvSpPr>
        <p:spPr>
          <a:xfrm>
            <a:off x="2587047" y="2890032"/>
            <a:ext cx="1888136" cy="352063"/>
          </a:xfrm>
        </p:spPr>
        <p:txBody>
          <a:bodyPr tIns="0" rIns="0" bIns="0" anchor="b"/>
          <a:lstStyle>
            <a:lvl1pPr marL="0" indent="0">
              <a:buFont typeface="Arial" panose="020B0604020202020204" pitchFamily="34" charset="0"/>
              <a:buNone/>
              <a:defRPr sz="1400" b="1" i="0">
                <a:solidFill>
                  <a:schemeClr val="accent2"/>
                </a:solidFill>
              </a:defRPr>
            </a:lvl1pPr>
          </a:lstStyle>
          <a:p>
            <a:pPr lvl="0"/>
            <a:r>
              <a:rPr lang="en-US" dirty="0"/>
              <a:t>Name</a:t>
            </a:r>
          </a:p>
        </p:txBody>
      </p:sp>
      <p:sp>
        <p:nvSpPr>
          <p:cNvPr id="63" name="Text Placeholder 2">
            <a:extLst>
              <a:ext uri="{FF2B5EF4-FFF2-40B4-BE49-F238E27FC236}">
                <a16:creationId xmlns:a16="http://schemas.microsoft.com/office/drawing/2014/main" id="{58BA616A-D2A8-2947-89EC-AD5CAD12A394}"/>
              </a:ext>
            </a:extLst>
          </p:cNvPr>
          <p:cNvSpPr>
            <a:spLocks noGrp="1"/>
          </p:cNvSpPr>
          <p:nvPr>
            <p:ph type="body" sz="quarter" idx="25" hasCustomPrompt="1"/>
          </p:nvPr>
        </p:nvSpPr>
        <p:spPr>
          <a:xfrm>
            <a:off x="2587047" y="3255354"/>
            <a:ext cx="1888136" cy="347292"/>
          </a:xfrm>
        </p:spPr>
        <p:txBody>
          <a:bodyPr anchor="t"/>
          <a:lstStyle>
            <a:lvl1pPr marL="0" indent="0">
              <a:buFont typeface="Arial" panose="020B0604020202020204" pitchFamily="34" charset="0"/>
              <a:buNone/>
              <a:defRPr sz="1100" b="0" i="0">
                <a:solidFill>
                  <a:schemeClr val="tx1"/>
                </a:solidFill>
              </a:defRPr>
            </a:lvl1pPr>
          </a:lstStyle>
          <a:p>
            <a:pPr lvl="0"/>
            <a:r>
              <a:rPr lang="en-US" dirty="0"/>
              <a:t>Job title</a:t>
            </a:r>
          </a:p>
        </p:txBody>
      </p:sp>
      <p:sp>
        <p:nvSpPr>
          <p:cNvPr id="64" name="Text Placeholder 2">
            <a:extLst>
              <a:ext uri="{FF2B5EF4-FFF2-40B4-BE49-F238E27FC236}">
                <a16:creationId xmlns:a16="http://schemas.microsoft.com/office/drawing/2014/main" id="{19709921-4F93-054C-913B-3206038FEEA4}"/>
              </a:ext>
            </a:extLst>
          </p:cNvPr>
          <p:cNvSpPr>
            <a:spLocks noGrp="1"/>
          </p:cNvSpPr>
          <p:nvPr>
            <p:ph type="body" sz="quarter" idx="26" hasCustomPrompt="1"/>
          </p:nvPr>
        </p:nvSpPr>
        <p:spPr>
          <a:xfrm>
            <a:off x="2587047" y="3615908"/>
            <a:ext cx="1888136" cy="672709"/>
          </a:xfrm>
        </p:spPr>
        <p:txBody>
          <a:bodyPr anchor="t"/>
          <a:lstStyle>
            <a:lvl1pPr marL="0" indent="0">
              <a:buFont typeface="Arial" panose="020B0604020202020204" pitchFamily="34" charset="0"/>
              <a:buNone/>
              <a:defRPr sz="1100" b="0" i="0">
                <a:solidFill>
                  <a:schemeClr val="tx1"/>
                </a:solidFill>
              </a:defRPr>
            </a:lvl1pPr>
          </a:lstStyle>
          <a:p>
            <a:pPr lvl="0"/>
            <a:r>
              <a:rPr lang="en-US" dirty="0"/>
              <a:t>Description</a:t>
            </a:r>
          </a:p>
        </p:txBody>
      </p:sp>
      <p:cxnSp>
        <p:nvCxnSpPr>
          <p:cNvPr id="65" name="Straight Connector 64">
            <a:extLst>
              <a:ext uri="{FF2B5EF4-FFF2-40B4-BE49-F238E27FC236}">
                <a16:creationId xmlns:a16="http://schemas.microsoft.com/office/drawing/2014/main" id="{9644AF5B-5241-9F48-A875-B2F5F442AD32}"/>
              </a:ext>
            </a:extLst>
          </p:cNvPr>
          <p:cNvCxnSpPr>
            <a:cxnSpLocks/>
          </p:cNvCxnSpPr>
          <p:nvPr userDrawn="1"/>
        </p:nvCxnSpPr>
        <p:spPr>
          <a:xfrm>
            <a:off x="4674032" y="3576024"/>
            <a:ext cx="378365"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6" name="Text Placeholder 2">
            <a:extLst>
              <a:ext uri="{FF2B5EF4-FFF2-40B4-BE49-F238E27FC236}">
                <a16:creationId xmlns:a16="http://schemas.microsoft.com/office/drawing/2014/main" id="{0A0A9FE5-4414-BC45-9945-5F498E212ACD}"/>
              </a:ext>
            </a:extLst>
          </p:cNvPr>
          <p:cNvSpPr>
            <a:spLocks noGrp="1"/>
          </p:cNvSpPr>
          <p:nvPr>
            <p:ph type="body" sz="quarter" idx="27" hasCustomPrompt="1"/>
          </p:nvPr>
        </p:nvSpPr>
        <p:spPr>
          <a:xfrm>
            <a:off x="4674031" y="2890032"/>
            <a:ext cx="1888136" cy="352063"/>
          </a:xfrm>
        </p:spPr>
        <p:txBody>
          <a:bodyPr tIns="0" rIns="0" bIns="0" anchor="b"/>
          <a:lstStyle>
            <a:lvl1pPr marL="0" indent="0">
              <a:buFont typeface="Arial" panose="020B0604020202020204" pitchFamily="34" charset="0"/>
              <a:buNone/>
              <a:defRPr sz="1400" b="1" i="0">
                <a:solidFill>
                  <a:schemeClr val="accent2"/>
                </a:solidFill>
              </a:defRPr>
            </a:lvl1pPr>
          </a:lstStyle>
          <a:p>
            <a:pPr lvl="0"/>
            <a:r>
              <a:rPr lang="en-US" dirty="0"/>
              <a:t>Name</a:t>
            </a:r>
          </a:p>
        </p:txBody>
      </p:sp>
      <p:sp>
        <p:nvSpPr>
          <p:cNvPr id="67" name="Text Placeholder 2">
            <a:extLst>
              <a:ext uri="{FF2B5EF4-FFF2-40B4-BE49-F238E27FC236}">
                <a16:creationId xmlns:a16="http://schemas.microsoft.com/office/drawing/2014/main" id="{8ED5D7B2-689B-2B4C-A43D-D02E83F94778}"/>
              </a:ext>
            </a:extLst>
          </p:cNvPr>
          <p:cNvSpPr>
            <a:spLocks noGrp="1"/>
          </p:cNvSpPr>
          <p:nvPr>
            <p:ph type="body" sz="quarter" idx="28" hasCustomPrompt="1"/>
          </p:nvPr>
        </p:nvSpPr>
        <p:spPr>
          <a:xfrm>
            <a:off x="4674031" y="3255354"/>
            <a:ext cx="1888136" cy="347292"/>
          </a:xfrm>
        </p:spPr>
        <p:txBody>
          <a:bodyPr anchor="t"/>
          <a:lstStyle>
            <a:lvl1pPr marL="0" indent="0">
              <a:buFont typeface="Arial" panose="020B0604020202020204" pitchFamily="34" charset="0"/>
              <a:buNone/>
              <a:defRPr sz="1100" b="0" i="0">
                <a:solidFill>
                  <a:schemeClr val="tx1"/>
                </a:solidFill>
              </a:defRPr>
            </a:lvl1pPr>
          </a:lstStyle>
          <a:p>
            <a:pPr lvl="0"/>
            <a:r>
              <a:rPr lang="en-US" dirty="0"/>
              <a:t>Job title</a:t>
            </a:r>
          </a:p>
        </p:txBody>
      </p:sp>
      <p:sp>
        <p:nvSpPr>
          <p:cNvPr id="68" name="Text Placeholder 2">
            <a:extLst>
              <a:ext uri="{FF2B5EF4-FFF2-40B4-BE49-F238E27FC236}">
                <a16:creationId xmlns:a16="http://schemas.microsoft.com/office/drawing/2014/main" id="{1C1EEEB8-A0CF-574A-9ADA-0AF9C5F90BE5}"/>
              </a:ext>
            </a:extLst>
          </p:cNvPr>
          <p:cNvSpPr>
            <a:spLocks noGrp="1"/>
          </p:cNvSpPr>
          <p:nvPr>
            <p:ph type="body" sz="quarter" idx="29" hasCustomPrompt="1"/>
          </p:nvPr>
        </p:nvSpPr>
        <p:spPr>
          <a:xfrm>
            <a:off x="4674031" y="3615908"/>
            <a:ext cx="1888136" cy="672709"/>
          </a:xfrm>
        </p:spPr>
        <p:txBody>
          <a:bodyPr anchor="t"/>
          <a:lstStyle>
            <a:lvl1pPr marL="0" indent="0">
              <a:buFont typeface="Arial" panose="020B0604020202020204" pitchFamily="34" charset="0"/>
              <a:buNone/>
              <a:defRPr sz="1100" b="0" i="0">
                <a:solidFill>
                  <a:schemeClr val="tx1"/>
                </a:solidFill>
              </a:defRPr>
            </a:lvl1pPr>
          </a:lstStyle>
          <a:p>
            <a:pPr lvl="0"/>
            <a:r>
              <a:rPr lang="en-US" dirty="0"/>
              <a:t>Description</a:t>
            </a:r>
          </a:p>
        </p:txBody>
      </p:sp>
      <p:cxnSp>
        <p:nvCxnSpPr>
          <p:cNvPr id="69" name="Straight Connector 68">
            <a:extLst>
              <a:ext uri="{FF2B5EF4-FFF2-40B4-BE49-F238E27FC236}">
                <a16:creationId xmlns:a16="http://schemas.microsoft.com/office/drawing/2014/main" id="{F2747001-8EC9-C94D-8496-0D147669DF33}"/>
              </a:ext>
            </a:extLst>
          </p:cNvPr>
          <p:cNvCxnSpPr>
            <a:cxnSpLocks/>
          </p:cNvCxnSpPr>
          <p:nvPr userDrawn="1"/>
        </p:nvCxnSpPr>
        <p:spPr>
          <a:xfrm>
            <a:off x="6761015" y="3576024"/>
            <a:ext cx="378365"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70" name="Text Placeholder 2">
            <a:extLst>
              <a:ext uri="{FF2B5EF4-FFF2-40B4-BE49-F238E27FC236}">
                <a16:creationId xmlns:a16="http://schemas.microsoft.com/office/drawing/2014/main" id="{1BB302A5-7E2E-1C42-8D5D-038AFC7E6C1B}"/>
              </a:ext>
            </a:extLst>
          </p:cNvPr>
          <p:cNvSpPr>
            <a:spLocks noGrp="1"/>
          </p:cNvSpPr>
          <p:nvPr>
            <p:ph type="body" sz="quarter" idx="30" hasCustomPrompt="1"/>
          </p:nvPr>
        </p:nvSpPr>
        <p:spPr>
          <a:xfrm>
            <a:off x="6761014" y="2890032"/>
            <a:ext cx="1888136" cy="352063"/>
          </a:xfrm>
        </p:spPr>
        <p:txBody>
          <a:bodyPr tIns="0" rIns="0" bIns="0" anchor="b"/>
          <a:lstStyle>
            <a:lvl1pPr marL="0" indent="0">
              <a:buFont typeface="Arial" panose="020B0604020202020204" pitchFamily="34" charset="0"/>
              <a:buNone/>
              <a:defRPr sz="1400" b="1" i="0">
                <a:solidFill>
                  <a:schemeClr val="accent2"/>
                </a:solidFill>
              </a:defRPr>
            </a:lvl1pPr>
          </a:lstStyle>
          <a:p>
            <a:pPr lvl="0"/>
            <a:r>
              <a:rPr lang="en-US" dirty="0"/>
              <a:t>Name</a:t>
            </a:r>
          </a:p>
        </p:txBody>
      </p:sp>
      <p:sp>
        <p:nvSpPr>
          <p:cNvPr id="71" name="Text Placeholder 2">
            <a:extLst>
              <a:ext uri="{FF2B5EF4-FFF2-40B4-BE49-F238E27FC236}">
                <a16:creationId xmlns:a16="http://schemas.microsoft.com/office/drawing/2014/main" id="{55E365EA-E806-794E-A01A-1781C7CB69B3}"/>
              </a:ext>
            </a:extLst>
          </p:cNvPr>
          <p:cNvSpPr>
            <a:spLocks noGrp="1"/>
          </p:cNvSpPr>
          <p:nvPr>
            <p:ph type="body" sz="quarter" idx="31" hasCustomPrompt="1"/>
          </p:nvPr>
        </p:nvSpPr>
        <p:spPr>
          <a:xfrm>
            <a:off x="6761014" y="3255354"/>
            <a:ext cx="1888136" cy="347292"/>
          </a:xfrm>
        </p:spPr>
        <p:txBody>
          <a:bodyPr anchor="t"/>
          <a:lstStyle>
            <a:lvl1pPr marL="0" indent="0">
              <a:buFont typeface="Arial" panose="020B0604020202020204" pitchFamily="34" charset="0"/>
              <a:buNone/>
              <a:defRPr sz="1100" b="0" i="0">
                <a:solidFill>
                  <a:schemeClr val="tx1"/>
                </a:solidFill>
              </a:defRPr>
            </a:lvl1pPr>
          </a:lstStyle>
          <a:p>
            <a:pPr lvl="0"/>
            <a:r>
              <a:rPr lang="en-US" dirty="0"/>
              <a:t>Job title</a:t>
            </a:r>
          </a:p>
        </p:txBody>
      </p:sp>
      <p:sp>
        <p:nvSpPr>
          <p:cNvPr id="72" name="Text Placeholder 2">
            <a:extLst>
              <a:ext uri="{FF2B5EF4-FFF2-40B4-BE49-F238E27FC236}">
                <a16:creationId xmlns:a16="http://schemas.microsoft.com/office/drawing/2014/main" id="{B84882D0-76FD-3641-827B-BFF1B4361250}"/>
              </a:ext>
            </a:extLst>
          </p:cNvPr>
          <p:cNvSpPr>
            <a:spLocks noGrp="1"/>
          </p:cNvSpPr>
          <p:nvPr>
            <p:ph type="body" sz="quarter" idx="32" hasCustomPrompt="1"/>
          </p:nvPr>
        </p:nvSpPr>
        <p:spPr>
          <a:xfrm>
            <a:off x="6761014" y="3615908"/>
            <a:ext cx="1888136" cy="672709"/>
          </a:xfrm>
        </p:spPr>
        <p:txBody>
          <a:bodyPr anchor="t"/>
          <a:lstStyle>
            <a:lvl1pPr marL="0" indent="0">
              <a:buFont typeface="Arial" panose="020B0604020202020204" pitchFamily="34" charset="0"/>
              <a:buNone/>
              <a:defRPr sz="1100" b="0" i="0">
                <a:solidFill>
                  <a:schemeClr val="tx1"/>
                </a:solidFill>
              </a:defRPr>
            </a:lvl1pPr>
          </a:lstStyle>
          <a:p>
            <a:pPr lvl="0"/>
            <a:r>
              <a:rPr lang="en-US" dirty="0"/>
              <a:t>Description</a:t>
            </a:r>
          </a:p>
        </p:txBody>
      </p:sp>
      <p:sp>
        <p:nvSpPr>
          <p:cNvPr id="73" name="Picture Placeholder 36">
            <a:extLst>
              <a:ext uri="{FF2B5EF4-FFF2-40B4-BE49-F238E27FC236}">
                <a16:creationId xmlns:a16="http://schemas.microsoft.com/office/drawing/2014/main" id="{EBFCBB6A-B0D6-9F42-91B5-8D147859F63B}"/>
              </a:ext>
            </a:extLst>
          </p:cNvPr>
          <p:cNvSpPr>
            <a:spLocks noGrp="1"/>
          </p:cNvSpPr>
          <p:nvPr>
            <p:ph type="pic" sz="quarter" idx="33" hasCustomPrompt="1"/>
          </p:nvPr>
        </p:nvSpPr>
        <p:spPr>
          <a:xfrm>
            <a:off x="2587047" y="1350326"/>
            <a:ext cx="1134814" cy="1513087"/>
          </a:xfrm>
          <a:prstGeom prst="rect">
            <a:avLst/>
          </a:prstGeom>
        </p:spPr>
        <p:txBody>
          <a:bodyPr anchor="ctr"/>
          <a:lstStyle>
            <a:lvl1pPr marL="0" indent="0" algn="ctr">
              <a:buNone/>
              <a:defRPr/>
            </a:lvl1pPr>
          </a:lstStyle>
          <a:p>
            <a:r>
              <a:rPr lang="en-US"/>
              <a:t>Photo</a:t>
            </a:r>
          </a:p>
        </p:txBody>
      </p:sp>
      <p:sp>
        <p:nvSpPr>
          <p:cNvPr id="74" name="Picture Placeholder 36">
            <a:extLst>
              <a:ext uri="{FF2B5EF4-FFF2-40B4-BE49-F238E27FC236}">
                <a16:creationId xmlns:a16="http://schemas.microsoft.com/office/drawing/2014/main" id="{CAE03149-D6A1-604B-AA12-50D258C53D18}"/>
              </a:ext>
            </a:extLst>
          </p:cNvPr>
          <p:cNvSpPr>
            <a:spLocks noGrp="1"/>
          </p:cNvSpPr>
          <p:nvPr>
            <p:ph type="pic" sz="quarter" idx="34" hasCustomPrompt="1"/>
          </p:nvPr>
        </p:nvSpPr>
        <p:spPr>
          <a:xfrm>
            <a:off x="4674030" y="1350326"/>
            <a:ext cx="1134814" cy="1513087"/>
          </a:xfrm>
          <a:prstGeom prst="rect">
            <a:avLst/>
          </a:prstGeom>
        </p:spPr>
        <p:txBody>
          <a:bodyPr anchor="ctr"/>
          <a:lstStyle>
            <a:lvl1pPr marL="0" indent="0" algn="ctr">
              <a:buNone/>
              <a:defRPr/>
            </a:lvl1pPr>
          </a:lstStyle>
          <a:p>
            <a:r>
              <a:rPr lang="en-US"/>
              <a:t>Photo</a:t>
            </a:r>
          </a:p>
        </p:txBody>
      </p:sp>
      <p:sp>
        <p:nvSpPr>
          <p:cNvPr id="75" name="Picture Placeholder 36">
            <a:extLst>
              <a:ext uri="{FF2B5EF4-FFF2-40B4-BE49-F238E27FC236}">
                <a16:creationId xmlns:a16="http://schemas.microsoft.com/office/drawing/2014/main" id="{555B8286-1166-8844-8C35-F00F2B33B98B}"/>
              </a:ext>
            </a:extLst>
          </p:cNvPr>
          <p:cNvSpPr>
            <a:spLocks noGrp="1"/>
          </p:cNvSpPr>
          <p:nvPr>
            <p:ph type="pic" sz="quarter" idx="35" hasCustomPrompt="1"/>
          </p:nvPr>
        </p:nvSpPr>
        <p:spPr>
          <a:xfrm>
            <a:off x="6761013" y="1350326"/>
            <a:ext cx="1134814" cy="1513087"/>
          </a:xfrm>
          <a:prstGeom prst="rect">
            <a:avLst/>
          </a:prstGeom>
        </p:spPr>
        <p:txBody>
          <a:bodyPr anchor="ctr"/>
          <a:lstStyle>
            <a:lvl1pPr marL="0" indent="0" algn="ctr">
              <a:buNone/>
              <a:defRPr/>
            </a:lvl1pPr>
          </a:lstStyle>
          <a:p>
            <a:r>
              <a:rPr lang="en-US"/>
              <a:t>Photo</a:t>
            </a:r>
          </a:p>
        </p:txBody>
      </p:sp>
      <p:sp>
        <p:nvSpPr>
          <p:cNvPr id="26" name="Text Placeholder 4">
            <a:extLst>
              <a:ext uri="{FF2B5EF4-FFF2-40B4-BE49-F238E27FC236}">
                <a16:creationId xmlns:a16="http://schemas.microsoft.com/office/drawing/2014/main" id="{5902A98B-E5B6-3341-AD70-A5B3E6355397}"/>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800" baseline="0" dirty="0">
                <a:solidFill>
                  <a:schemeClr val="bg2"/>
                </a:solidFill>
              </a:defRPr>
            </a:lvl1pPr>
          </a:lstStyle>
          <a:p>
            <a:pPr marL="171446" lvl="0" indent="-171446"/>
            <a:endParaRPr lang="en-GB" dirty="0"/>
          </a:p>
        </p:txBody>
      </p:sp>
    </p:spTree>
    <p:extLst>
      <p:ext uri="{BB962C8B-B14F-4D97-AF65-F5344CB8AC3E}">
        <p14:creationId xmlns:p14="http://schemas.microsoft.com/office/powerpoint/2010/main" val="6120693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814936-A1C1-F74A-8753-0F869A15FCB3}"/>
              </a:ext>
            </a:extLst>
          </p:cNvPr>
          <p:cNvSpPr>
            <a:spLocks noGrp="1"/>
          </p:cNvSpPr>
          <p:nvPr>
            <p:ph type="sldNum" sz="quarter" idx="10"/>
          </p:nvPr>
        </p:nvSpPr>
        <p:spPr>
          <a:xfrm>
            <a:off x="8172400" y="6308724"/>
            <a:ext cx="465188" cy="366183"/>
          </a:xfrm>
        </p:spPr>
        <p:txBody>
          <a:bodyPr anchor="ctr"/>
          <a:lstStyle>
            <a:lvl1pPr>
              <a:defRPr sz="1200" b="0" i="0">
                <a:latin typeface="Arial" panose="020B0604020202020204" pitchFamily="34" charset="0"/>
              </a:defRPr>
            </a:lvl1pPr>
          </a:lstStyle>
          <a:p>
            <a:fld id="{F3EC332E-FB62-3242-BB6A-EC0EFC19912F}" type="slidenum">
              <a:rPr lang="en-US" smtClean="0"/>
              <a:pPr/>
              <a:t>‹Nr.›</a:t>
            </a:fld>
            <a:endParaRPr lang="en-US" dirty="0"/>
          </a:p>
        </p:txBody>
      </p:sp>
      <p:sp>
        <p:nvSpPr>
          <p:cNvPr id="7" name="Title 3">
            <a:extLst>
              <a:ext uri="{FF2B5EF4-FFF2-40B4-BE49-F238E27FC236}">
                <a16:creationId xmlns:a16="http://schemas.microsoft.com/office/drawing/2014/main" id="{22932854-4032-2042-B2A7-CAC304079481}"/>
              </a:ext>
            </a:extLst>
          </p:cNvPr>
          <p:cNvSpPr>
            <a:spLocks noGrp="1"/>
          </p:cNvSpPr>
          <p:nvPr>
            <p:ph type="title"/>
          </p:nvPr>
        </p:nvSpPr>
        <p:spPr>
          <a:xfrm>
            <a:off x="500064" y="366186"/>
            <a:ext cx="8137525" cy="745060"/>
          </a:xfrm>
          <a:prstGeom prst="rect">
            <a:avLst/>
          </a:prstGeom>
        </p:spPr>
        <p:txBody>
          <a:bodyPr lIns="0"/>
          <a:lstStyle>
            <a:lvl1pPr>
              <a:defRPr>
                <a:solidFill>
                  <a:schemeClr val="accent3"/>
                </a:solidFill>
              </a:defRPr>
            </a:lvl1pPr>
          </a:lstStyle>
          <a:p>
            <a:r>
              <a:rPr lang="en-US"/>
              <a:t>Click to edit Master title style</a:t>
            </a:r>
            <a:endParaRPr lang="en-US" dirty="0"/>
          </a:p>
        </p:txBody>
      </p:sp>
      <p:sp>
        <p:nvSpPr>
          <p:cNvPr id="6" name="Text Placeholder 4">
            <a:extLst>
              <a:ext uri="{FF2B5EF4-FFF2-40B4-BE49-F238E27FC236}">
                <a16:creationId xmlns:a16="http://schemas.microsoft.com/office/drawing/2014/main" id="{5F500D98-91A2-A541-83D2-78E4D0411DE5}"/>
              </a:ext>
            </a:extLst>
          </p:cNvPr>
          <p:cNvSpPr>
            <a:spLocks noGrp="1"/>
          </p:cNvSpPr>
          <p:nvPr>
            <p:ph type="body" sz="quarter" idx="12"/>
          </p:nvPr>
        </p:nvSpPr>
        <p:spPr>
          <a:xfrm>
            <a:off x="1683522" y="6308724"/>
            <a:ext cx="6384352" cy="366183"/>
          </a:xfrm>
          <a:prstGeom prst="rect">
            <a:avLst/>
          </a:prstGeom>
        </p:spPr>
        <p:txBody>
          <a:bodyPr vert="horz" lIns="0" tIns="45720" rIns="91440" bIns="45720" rtlCol="0" anchor="ctr">
            <a:noAutofit/>
          </a:bodyPr>
          <a:lstStyle>
            <a:lvl1pPr marL="0" indent="0" algn="r">
              <a:buNone/>
              <a:defRPr lang="en-GB" sz="1200" baseline="0" dirty="0">
                <a:solidFill>
                  <a:schemeClr val="bg2"/>
                </a:solidFill>
              </a:defRPr>
            </a:lvl1pPr>
          </a:lstStyle>
          <a:p>
            <a:pPr marL="171446" lvl="0" indent="-171446"/>
            <a:r>
              <a:rPr lang="en-US"/>
              <a:t>Edit Master text styles</a:t>
            </a:r>
          </a:p>
        </p:txBody>
      </p:sp>
      <p:sp>
        <p:nvSpPr>
          <p:cNvPr id="8" name="Content Placeholder 4">
            <a:extLst>
              <a:ext uri="{FF2B5EF4-FFF2-40B4-BE49-F238E27FC236}">
                <a16:creationId xmlns:a16="http://schemas.microsoft.com/office/drawing/2014/main" id="{6A601E91-1DE9-6E40-B1A6-EA79B046D4E5}"/>
              </a:ext>
            </a:extLst>
          </p:cNvPr>
          <p:cNvSpPr>
            <a:spLocks noGrp="1"/>
          </p:cNvSpPr>
          <p:nvPr>
            <p:ph sz="quarter" idx="15"/>
          </p:nvPr>
        </p:nvSpPr>
        <p:spPr>
          <a:xfrm>
            <a:off x="500064" y="1762065"/>
            <a:ext cx="8137525" cy="4399553"/>
          </a:xfrm>
        </p:spPr>
        <p:txBody>
          <a:bodyPr/>
          <a:lstStyle>
            <a:lvl1pPr marL="0" indent="0" algn="l">
              <a:spcBef>
                <a:spcPts val="0"/>
              </a:spcBef>
              <a:spcAft>
                <a:spcPts val="600"/>
              </a:spcAft>
              <a:buNone/>
              <a:defRPr/>
            </a:lvl1pPr>
            <a:lvl2pPr marL="277806" indent="0" algn="l">
              <a:buNone/>
              <a:defRPr/>
            </a:lvl2pPr>
            <a:lvl3pPr marL="547674" indent="0" algn="l">
              <a:buNone/>
              <a:defRPr/>
            </a:lvl3pPr>
            <a:lvl4pPr marL="815954" indent="0" algn="l">
              <a:buNone/>
              <a:defRPr/>
            </a:lvl4pPr>
          </a:lstStyle>
          <a:p>
            <a:pPr lvl="0"/>
            <a:r>
              <a:rPr lang="en-US"/>
              <a:t>Edit Master text styles</a:t>
            </a:r>
          </a:p>
        </p:txBody>
      </p:sp>
      <p:sp>
        <p:nvSpPr>
          <p:cNvPr id="9" name="Text Placeholder 2">
            <a:extLst>
              <a:ext uri="{FF2B5EF4-FFF2-40B4-BE49-F238E27FC236}">
                <a16:creationId xmlns:a16="http://schemas.microsoft.com/office/drawing/2014/main" id="{4AB6443E-3DD6-0D48-94B8-D7DD1B676138}"/>
              </a:ext>
            </a:extLst>
          </p:cNvPr>
          <p:cNvSpPr>
            <a:spLocks noGrp="1"/>
          </p:cNvSpPr>
          <p:nvPr>
            <p:ph type="body" sz="quarter" idx="14"/>
          </p:nvPr>
        </p:nvSpPr>
        <p:spPr>
          <a:xfrm>
            <a:off x="500063" y="1220755"/>
            <a:ext cx="8137525" cy="431800"/>
          </a:xfrm>
        </p:spPr>
        <p:txBody>
          <a:bodyPr/>
          <a:lstStyle>
            <a:lvl1pPr marL="0" indent="0">
              <a:buFont typeface="Arial" panose="020B0604020202020204" pitchFamily="34" charset="0"/>
              <a:buNone/>
              <a:defRPr sz="1800"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2804178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Date Placeholder 2"/>
          <p:cNvSpPr>
            <a:spLocks noGrp="1"/>
          </p:cNvSpPr>
          <p:nvPr>
            <p:ph type="dt" sz="half" idx="10"/>
          </p:nvPr>
        </p:nvSpPr>
        <p:spPr/>
        <p:txBody>
          <a:bodyPr/>
          <a:lstStyle/>
          <a:p>
            <a:fld id="{D86E6F8B-1BB1-4D82-86C3-BBC05A11561B}" type="datetimeFigureOut">
              <a:rPr lang="de-CH" smtClean="0">
                <a:solidFill>
                  <a:prstClr val="black">
                    <a:tint val="75000"/>
                  </a:prstClr>
                </a:solidFill>
              </a:rPr>
              <a:pPr/>
              <a:t>07.06.2022</a:t>
            </a:fld>
            <a:endParaRPr lang="de-CH">
              <a:solidFill>
                <a:prstClr val="black">
                  <a:tint val="75000"/>
                </a:prstClr>
              </a:solidFill>
            </a:endParaRPr>
          </a:p>
        </p:txBody>
      </p:sp>
      <p:sp>
        <p:nvSpPr>
          <p:cNvPr id="4" name="Footer Placeholder 3"/>
          <p:cNvSpPr>
            <a:spLocks noGrp="1"/>
          </p:cNvSpPr>
          <p:nvPr>
            <p:ph type="ftr" sz="quarter" idx="11"/>
          </p:nvPr>
        </p:nvSpPr>
        <p:spPr/>
        <p:txBody>
          <a:bodyPr/>
          <a:lstStyle/>
          <a:p>
            <a:endParaRPr lang="de-CH">
              <a:solidFill>
                <a:prstClr val="black">
                  <a:tint val="75000"/>
                </a:prstClr>
              </a:solidFill>
            </a:endParaRPr>
          </a:p>
        </p:txBody>
      </p:sp>
      <p:sp>
        <p:nvSpPr>
          <p:cNvPr id="5" name="Slide Number Placeholder 4"/>
          <p:cNvSpPr>
            <a:spLocks noGrp="1"/>
          </p:cNvSpPr>
          <p:nvPr>
            <p:ph type="sldNum" sz="quarter" idx="12"/>
          </p:nvPr>
        </p:nvSpPr>
        <p:spPr/>
        <p:txBody>
          <a:body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501042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1E10C56-7618-B944-A305-B8B18B496005}"/>
              </a:ext>
            </a:extLst>
          </p:cNvPr>
          <p:cNvPicPr>
            <a:picLocks noChangeAspect="1"/>
          </p:cNvPicPr>
          <p:nvPr userDrawn="1"/>
        </p:nvPicPr>
        <p:blipFill rotWithShape="1">
          <a:blip r:embed="rId2"/>
          <a:srcRect b="52284"/>
          <a:stretch/>
        </p:blipFill>
        <p:spPr>
          <a:xfrm>
            <a:off x="4435476" y="2397459"/>
            <a:ext cx="3711059" cy="1025072"/>
          </a:xfrm>
          <a:prstGeom prst="rect">
            <a:avLst/>
          </a:prstGeom>
        </p:spPr>
      </p:pic>
      <p:pic>
        <p:nvPicPr>
          <p:cNvPr id="29" name="Picture 28">
            <a:extLst>
              <a:ext uri="{FF2B5EF4-FFF2-40B4-BE49-F238E27FC236}">
                <a16:creationId xmlns:a16="http://schemas.microsoft.com/office/drawing/2014/main" id="{8FA0BD56-8EF0-624B-906C-D201253B76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524" t="1212" b="238"/>
          <a:stretch/>
        </p:blipFill>
        <p:spPr>
          <a:xfrm>
            <a:off x="1" y="0"/>
            <a:ext cx="4215450" cy="6858000"/>
          </a:xfrm>
          <a:prstGeom prst="rect">
            <a:avLst/>
          </a:prstGeom>
        </p:spPr>
      </p:pic>
      <p:sp>
        <p:nvSpPr>
          <p:cNvPr id="6" name="Text Placeholder 4">
            <a:extLst>
              <a:ext uri="{FF2B5EF4-FFF2-40B4-BE49-F238E27FC236}">
                <a16:creationId xmlns:a16="http://schemas.microsoft.com/office/drawing/2014/main" id="{2EC57ACC-A004-0F4B-8375-C6DF879C0FEC}"/>
              </a:ext>
            </a:extLst>
          </p:cNvPr>
          <p:cNvSpPr>
            <a:spLocks noGrp="1"/>
          </p:cNvSpPr>
          <p:nvPr>
            <p:ph type="body" sz="quarter" idx="11" hasCustomPrompt="1"/>
          </p:nvPr>
        </p:nvSpPr>
        <p:spPr>
          <a:xfrm>
            <a:off x="4484930" y="3422533"/>
            <a:ext cx="4152657" cy="1166569"/>
          </a:xfrm>
          <a:prstGeom prst="rect">
            <a:avLst/>
          </a:prstGeom>
        </p:spPr>
        <p:txBody>
          <a:bodyPr anchor="b">
            <a:noAutofit/>
          </a:bodyPr>
          <a:lstStyle>
            <a:lvl1pPr marL="0" indent="0">
              <a:buNone/>
              <a:defRPr sz="2100">
                <a:solidFill>
                  <a:schemeClr val="accent3"/>
                </a:solidFill>
              </a:defRPr>
            </a:lvl1pPr>
          </a:lstStyle>
          <a:p>
            <a:r>
              <a:rPr lang="en-US" dirty="0"/>
              <a:t>Title of Presentation</a:t>
            </a:r>
          </a:p>
        </p:txBody>
      </p:sp>
      <p:sp>
        <p:nvSpPr>
          <p:cNvPr id="7" name="Text Placeholder 4">
            <a:extLst>
              <a:ext uri="{FF2B5EF4-FFF2-40B4-BE49-F238E27FC236}">
                <a16:creationId xmlns:a16="http://schemas.microsoft.com/office/drawing/2014/main" id="{A19BA3ED-0AC7-1649-B144-B19F46CBCC5E}"/>
              </a:ext>
            </a:extLst>
          </p:cNvPr>
          <p:cNvSpPr>
            <a:spLocks noGrp="1"/>
          </p:cNvSpPr>
          <p:nvPr>
            <p:ph type="body" sz="quarter" idx="10" hasCustomPrompt="1"/>
          </p:nvPr>
        </p:nvSpPr>
        <p:spPr>
          <a:xfrm>
            <a:off x="4484934" y="5245342"/>
            <a:ext cx="4152656" cy="383116"/>
          </a:xfrm>
          <a:prstGeom prst="rect">
            <a:avLst/>
          </a:prstGeom>
        </p:spPr>
        <p:txBody>
          <a:bodyPr>
            <a:normAutofit/>
          </a:bodyPr>
          <a:lstStyle>
            <a:lvl1pPr marL="0" indent="0">
              <a:buNone/>
              <a:defRPr sz="900"/>
            </a:lvl1pPr>
          </a:lstStyle>
          <a:p>
            <a:pPr lvl="0"/>
            <a:r>
              <a:rPr lang="en-US" dirty="0"/>
              <a:t>December 2019 [date]</a:t>
            </a:r>
            <a:endParaRPr lang="en-GB" dirty="0"/>
          </a:p>
        </p:txBody>
      </p:sp>
      <p:sp>
        <p:nvSpPr>
          <p:cNvPr id="8" name="Text Placeholder 4">
            <a:extLst>
              <a:ext uri="{FF2B5EF4-FFF2-40B4-BE49-F238E27FC236}">
                <a16:creationId xmlns:a16="http://schemas.microsoft.com/office/drawing/2014/main" id="{401798BF-117E-CC4E-95B5-CF5BEB967523}"/>
              </a:ext>
            </a:extLst>
          </p:cNvPr>
          <p:cNvSpPr>
            <a:spLocks noGrp="1"/>
          </p:cNvSpPr>
          <p:nvPr>
            <p:ph type="body" sz="quarter" idx="14" hasCustomPrompt="1"/>
          </p:nvPr>
        </p:nvSpPr>
        <p:spPr>
          <a:xfrm>
            <a:off x="4484930" y="4722666"/>
            <a:ext cx="4152657" cy="466624"/>
          </a:xfrm>
          <a:prstGeom prst="rect">
            <a:avLst/>
          </a:prstGeom>
          <a:ln>
            <a:noFill/>
          </a:ln>
        </p:spPr>
        <p:txBody>
          <a:bodyPr wrap="square" lIns="0">
            <a:noAutofit/>
          </a:bodyPr>
          <a:lstStyle>
            <a:lvl1pPr marL="0" indent="0" algn="l" defTabSz="272850">
              <a:lnSpc>
                <a:spcPct val="93000"/>
              </a:lnSpc>
              <a:buNone/>
              <a:defRPr lang="en-GB" sz="1350" dirty="0">
                <a:solidFill>
                  <a:schemeClr val="accent2"/>
                </a:solidFill>
                <a:latin typeface="Arial" panose="020B0604020202020204" pitchFamily="34" charset="0"/>
                <a:ea typeface="Calibri"/>
                <a:cs typeface="Arial" panose="020B0604020202020204" pitchFamily="34" charset="0"/>
                <a:sym typeface="Calibri"/>
              </a:defRPr>
            </a:lvl1pPr>
          </a:lstStyle>
          <a:p>
            <a:pPr marL="0" lvl="0" indent="0" defTabSz="272850">
              <a:lnSpc>
                <a:spcPct val="93000"/>
              </a:lnSpc>
              <a:buNone/>
            </a:pPr>
            <a:r>
              <a:rPr lang="en-US" dirty="0"/>
              <a:t>Subtitle</a:t>
            </a:r>
            <a:endParaRPr lang="en-GB" dirty="0"/>
          </a:p>
        </p:txBody>
      </p:sp>
    </p:spTree>
    <p:extLst>
      <p:ext uri="{BB962C8B-B14F-4D97-AF65-F5344CB8AC3E}">
        <p14:creationId xmlns:p14="http://schemas.microsoft.com/office/powerpoint/2010/main" val="15767487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177799" y="1962150"/>
            <a:ext cx="8785226" cy="4714875"/>
          </a:xfrm>
        </p:spPr>
        <p:txBody>
          <a:bodyPr>
            <a:normAutofit/>
          </a:bodyPr>
          <a:lstStyle>
            <a:lvl1pPr>
              <a:lnSpc>
                <a:spcPct val="90000"/>
              </a:lnSpc>
              <a:defRPr sz="1600"/>
            </a:lvl1pPr>
          </a:lstStyle>
          <a:p>
            <a:r>
              <a:rPr lang="de-DE"/>
              <a:t>Diagramm durch Klicken auf Symbol hinzufügen</a:t>
            </a:r>
            <a:endParaRPr lang="en-US" dirty="0"/>
          </a:p>
        </p:txBody>
      </p:sp>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177799" y="972000"/>
            <a:ext cx="8785225"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32831699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Divider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131CF46-4DE2-B94F-A03E-248561937E84}"/>
              </a:ext>
            </a:extLst>
          </p:cNvPr>
          <p:cNvGrpSpPr/>
          <p:nvPr userDrawn="1"/>
        </p:nvGrpSpPr>
        <p:grpSpPr>
          <a:xfrm>
            <a:off x="2" y="0"/>
            <a:ext cx="9143999" cy="6856536"/>
            <a:chOff x="1" y="0"/>
            <a:chExt cx="9143999" cy="6856536"/>
          </a:xfrm>
          <a:solidFill>
            <a:schemeClr val="accent3"/>
          </a:solidFill>
        </p:grpSpPr>
        <p:sp>
          <p:nvSpPr>
            <p:cNvPr id="12" name="Freeform 11">
              <a:extLst>
                <a:ext uri="{FF2B5EF4-FFF2-40B4-BE49-F238E27FC236}">
                  <a16:creationId xmlns:a16="http://schemas.microsoft.com/office/drawing/2014/main" id="{C8DE2AA6-9C28-7D46-B1FD-5948064AC0B0}"/>
                </a:ext>
              </a:extLst>
            </p:cNvPr>
            <p:cNvSpPr/>
            <p:nvPr userDrawn="1"/>
          </p:nvSpPr>
          <p:spPr>
            <a:xfrm>
              <a:off x="1" y="1"/>
              <a:ext cx="3124022" cy="4659130"/>
            </a:xfrm>
            <a:custGeom>
              <a:avLst/>
              <a:gdLst>
                <a:gd name="connsiteX0" fmla="*/ 0 w 2348678"/>
                <a:gd name="connsiteY0" fmla="*/ 0 h 3502791"/>
                <a:gd name="connsiteX1" fmla="*/ 525537 w 2348678"/>
                <a:gd name="connsiteY1" fmla="*/ 0 h 3502791"/>
                <a:gd name="connsiteX2" fmla="*/ 477649 w 2348678"/>
                <a:gd name="connsiteY2" fmla="*/ 11761 h 3502791"/>
                <a:gd name="connsiteX3" fmla="*/ 62225 w 2348678"/>
                <a:gd name="connsiteY3" fmla="*/ 183642 h 3502791"/>
                <a:gd name="connsiteX4" fmla="*/ 59890 w 2348678"/>
                <a:gd name="connsiteY4" fmla="*/ 190324 h 3502791"/>
                <a:gd name="connsiteX5" fmla="*/ 66959 w 2348678"/>
                <a:gd name="connsiteY5" fmla="*/ 192199 h 3502791"/>
                <a:gd name="connsiteX6" fmla="*/ 1402010 w 2348678"/>
                <a:gd name="connsiteY6" fmla="*/ 154763 h 3502791"/>
                <a:gd name="connsiteX7" fmla="*/ 2229032 w 2348678"/>
                <a:gd name="connsiteY7" fmla="*/ 2734319 h 3502791"/>
                <a:gd name="connsiteX8" fmla="*/ 2191499 w 2348678"/>
                <a:gd name="connsiteY8" fmla="*/ 2849202 h 3502791"/>
                <a:gd name="connsiteX9" fmla="*/ 2121922 w 2348678"/>
                <a:gd name="connsiteY9" fmla="*/ 2804073 h 3502791"/>
                <a:gd name="connsiteX10" fmla="*/ 1003565 w 2348678"/>
                <a:gd name="connsiteY10" fmla="*/ 2198977 h 3502791"/>
                <a:gd name="connsiteX11" fmla="*/ 995646 w 2348678"/>
                <a:gd name="connsiteY11" fmla="*/ 2201009 h 3502791"/>
                <a:gd name="connsiteX12" fmla="*/ 998896 w 2348678"/>
                <a:gd name="connsiteY12" fmla="*/ 2208929 h 3502791"/>
                <a:gd name="connsiteX13" fmla="*/ 2137892 w 2348678"/>
                <a:gd name="connsiteY13" fmla="*/ 2923903 h 3502791"/>
                <a:gd name="connsiteX14" fmla="*/ 2161363 w 2348678"/>
                <a:gd name="connsiteY14" fmla="*/ 2941446 h 3502791"/>
                <a:gd name="connsiteX15" fmla="*/ 2151199 w 2348678"/>
                <a:gd name="connsiteY15" fmla="*/ 2972556 h 3502791"/>
                <a:gd name="connsiteX16" fmla="*/ 2053361 w 2348678"/>
                <a:gd name="connsiteY16" fmla="*/ 3209803 h 3502791"/>
                <a:gd name="connsiteX17" fmla="*/ 1938019 w 2348678"/>
                <a:gd name="connsiteY17" fmla="*/ 3438996 h 3502791"/>
                <a:gd name="connsiteX18" fmla="*/ 1899637 w 2348678"/>
                <a:gd name="connsiteY18" fmla="*/ 3502791 h 3502791"/>
                <a:gd name="connsiteX19" fmla="*/ 1749744 w 2348678"/>
                <a:gd name="connsiteY19" fmla="*/ 3459348 h 3502791"/>
                <a:gd name="connsiteX20" fmla="*/ 1608111 w 2348678"/>
                <a:gd name="connsiteY20" fmla="*/ 3415107 h 3502791"/>
                <a:gd name="connsiteX21" fmla="*/ 352814 w 2348678"/>
                <a:gd name="connsiteY21" fmla="*/ 2919107 h 3502791"/>
                <a:gd name="connsiteX22" fmla="*/ 129384 w 2348678"/>
                <a:gd name="connsiteY22" fmla="*/ 2815026 h 3502791"/>
                <a:gd name="connsiteX23" fmla="*/ 0 w 2348678"/>
                <a:gd name="connsiteY23" fmla="*/ 2752034 h 3502791"/>
                <a:gd name="connsiteX24" fmla="*/ 0 w 2348678"/>
                <a:gd name="connsiteY24" fmla="*/ 0 h 350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8678" h="3502791">
                  <a:moveTo>
                    <a:pt x="0" y="0"/>
                  </a:moveTo>
                  <a:lnTo>
                    <a:pt x="525537" y="0"/>
                  </a:lnTo>
                  <a:lnTo>
                    <a:pt x="477649" y="11761"/>
                  </a:lnTo>
                  <a:cubicBezTo>
                    <a:pt x="337298" y="54090"/>
                    <a:pt x="198160" y="111742"/>
                    <a:pt x="62225" y="183642"/>
                  </a:cubicBezTo>
                  <a:cubicBezTo>
                    <a:pt x="62225" y="183642"/>
                    <a:pt x="58176" y="186913"/>
                    <a:pt x="59890" y="190324"/>
                  </a:cubicBezTo>
                  <a:cubicBezTo>
                    <a:pt x="61604" y="193735"/>
                    <a:pt x="66959" y="192199"/>
                    <a:pt x="66959" y="192199"/>
                  </a:cubicBezTo>
                  <a:cubicBezTo>
                    <a:pt x="514156" y="-7207"/>
                    <a:pt x="986540" y="-35167"/>
                    <a:pt x="1402010" y="154763"/>
                  </a:cubicBezTo>
                  <a:cubicBezTo>
                    <a:pt x="2220361" y="528726"/>
                    <a:pt x="2546084" y="1622623"/>
                    <a:pt x="2229032" y="2734319"/>
                  </a:cubicBezTo>
                  <a:lnTo>
                    <a:pt x="2191499" y="2849202"/>
                  </a:lnTo>
                  <a:lnTo>
                    <a:pt x="2121922" y="2804073"/>
                  </a:lnTo>
                  <a:cubicBezTo>
                    <a:pt x="1801129" y="2602569"/>
                    <a:pt x="1421055" y="2395579"/>
                    <a:pt x="1003565" y="2198977"/>
                  </a:cubicBezTo>
                  <a:cubicBezTo>
                    <a:pt x="1003565" y="2198977"/>
                    <a:pt x="997199" y="2196820"/>
                    <a:pt x="995646" y="2201009"/>
                  </a:cubicBezTo>
                  <a:cubicBezTo>
                    <a:pt x="994090" y="2205199"/>
                    <a:pt x="998896" y="2208929"/>
                    <a:pt x="998896" y="2208929"/>
                  </a:cubicBezTo>
                  <a:cubicBezTo>
                    <a:pt x="1434380" y="2451555"/>
                    <a:pt x="1833684" y="2702502"/>
                    <a:pt x="2137892" y="2923903"/>
                  </a:cubicBezTo>
                  <a:lnTo>
                    <a:pt x="2161363" y="2941446"/>
                  </a:lnTo>
                  <a:lnTo>
                    <a:pt x="2151199" y="2972556"/>
                  </a:lnTo>
                  <a:cubicBezTo>
                    <a:pt x="2121939" y="3051889"/>
                    <a:pt x="2089344" y="3131057"/>
                    <a:pt x="2053361" y="3209803"/>
                  </a:cubicBezTo>
                  <a:cubicBezTo>
                    <a:pt x="2017373" y="3288530"/>
                    <a:pt x="1978850" y="3364970"/>
                    <a:pt x="1938019" y="3438996"/>
                  </a:cubicBezTo>
                  <a:lnTo>
                    <a:pt x="1899637" y="3502791"/>
                  </a:lnTo>
                  <a:lnTo>
                    <a:pt x="1749744" y="3459348"/>
                  </a:lnTo>
                  <a:lnTo>
                    <a:pt x="1608111" y="3415107"/>
                  </a:lnTo>
                  <a:cubicBezTo>
                    <a:pt x="1239845" y="3295233"/>
                    <a:pt x="807151" y="3126085"/>
                    <a:pt x="352814" y="2919107"/>
                  </a:cubicBezTo>
                  <a:cubicBezTo>
                    <a:pt x="277091" y="2884611"/>
                    <a:pt x="202558" y="2849879"/>
                    <a:pt x="129384" y="2815026"/>
                  </a:cubicBezTo>
                  <a:lnTo>
                    <a:pt x="0" y="2752034"/>
                  </a:lnTo>
                  <a:lnTo>
                    <a:pt x="0"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FA1FE3FF-DE2E-D54F-80BF-B6E9D4851C88}"/>
                </a:ext>
              </a:extLst>
            </p:cNvPr>
            <p:cNvSpPr/>
            <p:nvPr userDrawn="1"/>
          </p:nvSpPr>
          <p:spPr>
            <a:xfrm>
              <a:off x="1" y="4222895"/>
              <a:ext cx="2230676" cy="2215015"/>
            </a:xfrm>
            <a:custGeom>
              <a:avLst/>
              <a:gdLst>
                <a:gd name="connsiteX0" fmla="*/ 0 w 1677049"/>
                <a:gd name="connsiteY0" fmla="*/ 0 h 1665275"/>
                <a:gd name="connsiteX1" fmla="*/ 55062 w 1677049"/>
                <a:gd name="connsiteY1" fmla="*/ 27525 h 1665275"/>
                <a:gd name="connsiteX2" fmla="*/ 314915 w 1677049"/>
                <a:gd name="connsiteY2" fmla="*/ 149684 h 1665275"/>
                <a:gd name="connsiteX3" fmla="*/ 1331241 w 1677049"/>
                <a:gd name="connsiteY3" fmla="*/ 555564 h 1665275"/>
                <a:gd name="connsiteX4" fmla="*/ 1521376 w 1677049"/>
                <a:gd name="connsiteY4" fmla="*/ 617362 h 1665275"/>
                <a:gd name="connsiteX5" fmla="*/ 1521140 w 1677049"/>
                <a:gd name="connsiteY5" fmla="*/ 617775 h 1665275"/>
                <a:gd name="connsiteX6" fmla="*/ 1540381 w 1677049"/>
                <a:gd name="connsiteY6" fmla="*/ 623539 h 1665275"/>
                <a:gd name="connsiteX7" fmla="*/ 1566219 w 1677049"/>
                <a:gd name="connsiteY7" fmla="*/ 631937 h 1665275"/>
                <a:gd name="connsiteX8" fmla="*/ 1666079 w 1677049"/>
                <a:gd name="connsiteY8" fmla="*/ 661195 h 1665275"/>
                <a:gd name="connsiteX9" fmla="*/ 1677049 w 1677049"/>
                <a:gd name="connsiteY9" fmla="*/ 664481 h 1665275"/>
                <a:gd name="connsiteX10" fmla="*/ 1667186 w 1677049"/>
                <a:gd name="connsiteY10" fmla="*/ 678371 h 1665275"/>
                <a:gd name="connsiteX11" fmla="*/ 58278 w 1677049"/>
                <a:gd name="connsiteY11" fmla="*/ 1663563 h 1665275"/>
                <a:gd name="connsiteX12" fmla="*/ 0 w 1677049"/>
                <a:gd name="connsiteY12" fmla="*/ 1665275 h 1665275"/>
                <a:gd name="connsiteX13" fmla="*/ 0 w 1677049"/>
                <a:gd name="connsiteY13" fmla="*/ 0 h 16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7049" h="1665275">
                  <a:moveTo>
                    <a:pt x="0" y="0"/>
                  </a:moveTo>
                  <a:lnTo>
                    <a:pt x="55062" y="27525"/>
                  </a:lnTo>
                  <a:cubicBezTo>
                    <a:pt x="140029" y="68726"/>
                    <a:pt x="226710" y="109496"/>
                    <a:pt x="314915" y="149684"/>
                  </a:cubicBezTo>
                  <a:cubicBezTo>
                    <a:pt x="667741" y="310496"/>
                    <a:pt x="1011578" y="446790"/>
                    <a:pt x="1331241" y="555564"/>
                  </a:cubicBezTo>
                  <a:lnTo>
                    <a:pt x="1521376" y="617362"/>
                  </a:lnTo>
                  <a:lnTo>
                    <a:pt x="1521140" y="617775"/>
                  </a:lnTo>
                  <a:lnTo>
                    <a:pt x="1540381" y="623539"/>
                  </a:lnTo>
                  <a:lnTo>
                    <a:pt x="1566219" y="631937"/>
                  </a:lnTo>
                  <a:lnTo>
                    <a:pt x="1666079" y="661195"/>
                  </a:lnTo>
                  <a:lnTo>
                    <a:pt x="1677049" y="664481"/>
                  </a:lnTo>
                  <a:lnTo>
                    <a:pt x="1667186" y="678371"/>
                  </a:lnTo>
                  <a:cubicBezTo>
                    <a:pt x="1224914" y="1253212"/>
                    <a:pt x="632916" y="1612206"/>
                    <a:pt x="58278" y="1663563"/>
                  </a:cubicBezTo>
                  <a:lnTo>
                    <a:pt x="0" y="1665275"/>
                  </a:lnTo>
                  <a:lnTo>
                    <a:pt x="0"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3951DDEB-BEEA-ED4E-932E-5F98BC123ACF}"/>
                </a:ext>
              </a:extLst>
            </p:cNvPr>
            <p:cNvSpPr/>
            <p:nvPr userDrawn="1"/>
          </p:nvSpPr>
          <p:spPr>
            <a:xfrm>
              <a:off x="3161493" y="4327794"/>
              <a:ext cx="457468" cy="481197"/>
            </a:xfrm>
            <a:custGeom>
              <a:avLst/>
              <a:gdLst>
                <a:gd name="connsiteX0" fmla="*/ 163744 w 343930"/>
                <a:gd name="connsiteY0" fmla="*/ 0 h 361770"/>
                <a:gd name="connsiteX1" fmla="*/ 178396 w 343930"/>
                <a:gd name="connsiteY1" fmla="*/ 13750 h 361770"/>
                <a:gd name="connsiteX2" fmla="*/ 337605 w 343930"/>
                <a:gd name="connsiteY2" fmla="*/ 297178 h 361770"/>
                <a:gd name="connsiteX3" fmla="*/ 189169 w 343930"/>
                <a:gd name="connsiteY3" fmla="*/ 361598 h 361770"/>
                <a:gd name="connsiteX4" fmla="*/ 101228 w 343930"/>
                <a:gd name="connsiteY4" fmla="*/ 361770 h 361770"/>
                <a:gd name="connsiteX5" fmla="*/ 94227 w 343930"/>
                <a:gd name="connsiteY5" fmla="*/ 361237 h 361770"/>
                <a:gd name="connsiteX6" fmla="*/ 4676 w 343930"/>
                <a:gd name="connsiteY6" fmla="*/ 352915 h 361770"/>
                <a:gd name="connsiteX7" fmla="*/ 0 w 343930"/>
                <a:gd name="connsiteY7" fmla="*/ 352321 h 361770"/>
                <a:gd name="connsiteX8" fmla="*/ 101987 w 343930"/>
                <a:gd name="connsiteY8" fmla="*/ 150236 h 361770"/>
                <a:gd name="connsiteX9" fmla="*/ 163744 w 343930"/>
                <a:gd name="connsiteY9" fmla="*/ 0 h 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30" h="361770">
                  <a:moveTo>
                    <a:pt x="163744" y="0"/>
                  </a:moveTo>
                  <a:lnTo>
                    <a:pt x="178396" y="13750"/>
                  </a:lnTo>
                  <a:cubicBezTo>
                    <a:pt x="304317" y="138942"/>
                    <a:pt x="364544" y="238018"/>
                    <a:pt x="337605" y="297178"/>
                  </a:cubicBezTo>
                  <a:cubicBezTo>
                    <a:pt x="320278" y="335262"/>
                    <a:pt x="269017" y="356259"/>
                    <a:pt x="189169" y="361598"/>
                  </a:cubicBezTo>
                  <a:lnTo>
                    <a:pt x="101228" y="361770"/>
                  </a:lnTo>
                  <a:lnTo>
                    <a:pt x="94227" y="361237"/>
                  </a:lnTo>
                  <a:lnTo>
                    <a:pt x="4676" y="352915"/>
                  </a:lnTo>
                  <a:lnTo>
                    <a:pt x="0" y="352321"/>
                  </a:lnTo>
                  <a:lnTo>
                    <a:pt x="101987" y="150236"/>
                  </a:lnTo>
                  <a:lnTo>
                    <a:pt x="163744"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CA96C99C-978C-8142-9FB3-BD3F7E74D833}"/>
                </a:ext>
              </a:extLst>
            </p:cNvPr>
            <p:cNvSpPr/>
            <p:nvPr userDrawn="1"/>
          </p:nvSpPr>
          <p:spPr>
            <a:xfrm>
              <a:off x="278902" y="0"/>
              <a:ext cx="8865098" cy="6856536"/>
            </a:xfrm>
            <a:custGeom>
              <a:avLst/>
              <a:gdLst>
                <a:gd name="connsiteX0" fmla="*/ 1751065 w 8865098"/>
                <a:gd name="connsiteY0" fmla="*/ 0 h 6856536"/>
                <a:gd name="connsiteX1" fmla="*/ 8865098 w 8865098"/>
                <a:gd name="connsiteY1" fmla="*/ 0 h 6856536"/>
                <a:gd name="connsiteX2" fmla="*/ 8865098 w 8865098"/>
                <a:gd name="connsiteY2" fmla="*/ 6856536 h 6856536"/>
                <a:gd name="connsiteX3" fmla="*/ 0 w 8865098"/>
                <a:gd name="connsiteY3" fmla="*/ 6856536 h 6856536"/>
                <a:gd name="connsiteX4" fmla="*/ 173328 w 8865098"/>
                <a:gd name="connsiteY4" fmla="*/ 6844528 h 6856536"/>
                <a:gd name="connsiteX5" fmla="*/ 2459159 w 8865098"/>
                <a:gd name="connsiteY5" fmla="*/ 5452141 h 6856536"/>
                <a:gd name="connsiteX6" fmla="*/ 2590595 w 8865098"/>
                <a:gd name="connsiteY6" fmla="*/ 5269179 h 6856536"/>
                <a:gd name="connsiteX7" fmla="*/ 2599800 w 8865098"/>
                <a:gd name="connsiteY7" fmla="*/ 5270926 h 6856536"/>
                <a:gd name="connsiteX8" fmla="*/ 2650727 w 8865098"/>
                <a:gd name="connsiteY8" fmla="*/ 5282101 h 6856536"/>
                <a:gd name="connsiteX9" fmla="*/ 2754536 w 8865098"/>
                <a:gd name="connsiteY9" fmla="*/ 5300265 h 6856536"/>
                <a:gd name="connsiteX10" fmla="*/ 2815933 w 8865098"/>
                <a:gd name="connsiteY10" fmla="*/ 5311908 h 6856536"/>
                <a:gd name="connsiteX11" fmla="*/ 2816277 w 8865098"/>
                <a:gd name="connsiteY11" fmla="*/ 5311070 h 6856536"/>
                <a:gd name="connsiteX12" fmla="*/ 2896112 w 8865098"/>
                <a:gd name="connsiteY12" fmla="*/ 5325039 h 6856536"/>
                <a:gd name="connsiteX13" fmla="*/ 3905099 w 8865098"/>
                <a:gd name="connsiteY13" fmla="*/ 5167889 h 6856536"/>
                <a:gd name="connsiteX14" fmla="*/ 3220117 w 8865098"/>
                <a:gd name="connsiteY14" fmla="*/ 4199751 h 6856536"/>
                <a:gd name="connsiteX15" fmla="*/ 3167078 w 8865098"/>
                <a:gd name="connsiteY15" fmla="*/ 4159969 h 6856536"/>
                <a:gd name="connsiteX16" fmla="*/ 3269557 w 8865098"/>
                <a:gd name="connsiteY16" fmla="*/ 3842727 h 6856536"/>
                <a:gd name="connsiteX17" fmla="*/ 2008691 w 8865098"/>
                <a:gd name="connsiteY17" fmla="*/ 97830 h 6856536"/>
                <a:gd name="connsiteX18" fmla="*/ 1751065 w 8865098"/>
                <a:gd name="connsiteY18" fmla="*/ 0 h 685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65098" h="6856536">
                  <a:moveTo>
                    <a:pt x="1751065" y="0"/>
                  </a:moveTo>
                  <a:lnTo>
                    <a:pt x="8865098" y="0"/>
                  </a:lnTo>
                  <a:lnTo>
                    <a:pt x="8865098" y="6856536"/>
                  </a:lnTo>
                  <a:lnTo>
                    <a:pt x="0" y="6856536"/>
                  </a:lnTo>
                  <a:lnTo>
                    <a:pt x="173328" y="6844528"/>
                  </a:lnTo>
                  <a:cubicBezTo>
                    <a:pt x="997183" y="6757558"/>
                    <a:pt x="1834130" y="6253633"/>
                    <a:pt x="2459159" y="5452141"/>
                  </a:cubicBezTo>
                  <a:lnTo>
                    <a:pt x="2590595" y="5269179"/>
                  </a:lnTo>
                  <a:lnTo>
                    <a:pt x="2599800" y="5270926"/>
                  </a:lnTo>
                  <a:lnTo>
                    <a:pt x="2650727" y="5282101"/>
                  </a:lnTo>
                  <a:lnTo>
                    <a:pt x="2754536" y="5300265"/>
                  </a:lnTo>
                  <a:lnTo>
                    <a:pt x="2815933" y="5311908"/>
                  </a:lnTo>
                  <a:lnTo>
                    <a:pt x="2816277" y="5311070"/>
                  </a:lnTo>
                  <a:lnTo>
                    <a:pt x="2896112" y="5325039"/>
                  </a:lnTo>
                  <a:cubicBezTo>
                    <a:pt x="3444303" y="5407172"/>
                    <a:pt x="3816711" y="5361922"/>
                    <a:pt x="3905099" y="5167889"/>
                  </a:cubicBezTo>
                  <a:cubicBezTo>
                    <a:pt x="4002718" y="4953957"/>
                    <a:pt x="3734681" y="4602413"/>
                    <a:pt x="3220117" y="4199751"/>
                  </a:cubicBezTo>
                  <a:lnTo>
                    <a:pt x="3167078" y="4159969"/>
                  </a:lnTo>
                  <a:lnTo>
                    <a:pt x="3269557" y="3842727"/>
                  </a:lnTo>
                  <a:cubicBezTo>
                    <a:pt x="3719082" y="2239873"/>
                    <a:pt x="3221572" y="652164"/>
                    <a:pt x="2008691" y="97830"/>
                  </a:cubicBezTo>
                  <a:lnTo>
                    <a:pt x="1751065" y="0"/>
                  </a:lnTo>
                  <a:close/>
                </a:path>
              </a:pathLst>
            </a:custGeom>
            <a:grpFill/>
            <a:ln w="515" cap="flat">
              <a:noFill/>
              <a:prstDash val="solid"/>
              <a:miter/>
            </a:ln>
          </p:spPr>
          <p:txBody>
            <a:bodyPr rtlCol="0" anchor="ctr"/>
            <a:lstStyle/>
            <a:p>
              <a:pPr lvl="0"/>
              <a:endParaRPr lang="en-US" sz="1350" b="0" i="0" dirty="0">
                <a:solidFill>
                  <a:schemeClr val="tx1"/>
                </a:solidFill>
                <a:latin typeface="Arial" panose="020B0604020202020204" pitchFamily="34" charset="0"/>
                <a:cs typeface="Arial" panose="020B0604020202020204" pitchFamily="34" charset="0"/>
              </a:endParaRPr>
            </a:p>
          </p:txBody>
        </p:sp>
      </p:grpSp>
      <p:sp>
        <p:nvSpPr>
          <p:cNvPr id="16" name="Text Placeholder 4">
            <a:extLst>
              <a:ext uri="{FF2B5EF4-FFF2-40B4-BE49-F238E27FC236}">
                <a16:creationId xmlns:a16="http://schemas.microsoft.com/office/drawing/2014/main" id="{9DF632D8-BB41-EC49-97D2-2676C2EAB01C}"/>
              </a:ext>
            </a:extLst>
          </p:cNvPr>
          <p:cNvSpPr>
            <a:spLocks noGrp="1"/>
          </p:cNvSpPr>
          <p:nvPr>
            <p:ph type="body" sz="quarter" idx="11" hasCustomPrompt="1"/>
          </p:nvPr>
        </p:nvSpPr>
        <p:spPr>
          <a:xfrm>
            <a:off x="4597070" y="3547454"/>
            <a:ext cx="3708731" cy="824148"/>
          </a:xfrm>
          <a:prstGeom prst="rect">
            <a:avLst/>
          </a:prstGeom>
        </p:spPr>
        <p:txBody>
          <a:bodyPr anchor="ctr">
            <a:noAutofit/>
          </a:bodyPr>
          <a:lstStyle>
            <a:lvl1pPr marL="0" indent="0">
              <a:buNone/>
              <a:defRPr sz="2100">
                <a:solidFill>
                  <a:schemeClr val="bg1"/>
                </a:solidFill>
              </a:defRPr>
            </a:lvl1pPr>
          </a:lstStyle>
          <a:p>
            <a:r>
              <a:rPr lang="en-US" dirty="0"/>
              <a:t>Title of Presentation</a:t>
            </a:r>
          </a:p>
        </p:txBody>
      </p:sp>
      <p:sp>
        <p:nvSpPr>
          <p:cNvPr id="17" name="Text Placeholder 4">
            <a:extLst>
              <a:ext uri="{FF2B5EF4-FFF2-40B4-BE49-F238E27FC236}">
                <a16:creationId xmlns:a16="http://schemas.microsoft.com/office/drawing/2014/main" id="{50DE26AC-3D77-6744-B276-59179D4A6F16}"/>
              </a:ext>
            </a:extLst>
          </p:cNvPr>
          <p:cNvSpPr>
            <a:spLocks noGrp="1"/>
          </p:cNvSpPr>
          <p:nvPr>
            <p:ph type="body" sz="quarter" idx="10" hasCustomPrompt="1"/>
          </p:nvPr>
        </p:nvSpPr>
        <p:spPr>
          <a:xfrm>
            <a:off x="4597073" y="4408274"/>
            <a:ext cx="3708730" cy="383116"/>
          </a:xfrm>
          <a:prstGeom prst="rect">
            <a:avLst/>
          </a:prstGeom>
        </p:spPr>
        <p:txBody>
          <a:bodyPr>
            <a:normAutofit/>
          </a:bodyPr>
          <a:lstStyle>
            <a:lvl1pPr marL="0" indent="0" defTabSz="272850">
              <a:lnSpc>
                <a:spcPct val="93000"/>
              </a:lnSpc>
              <a:buNone/>
              <a:defRPr sz="900">
                <a:solidFill>
                  <a:schemeClr val="bg1"/>
                </a:solidFill>
              </a:defRPr>
            </a:lvl1pPr>
          </a:lstStyle>
          <a:p>
            <a:pPr marL="0" lvl="0" indent="0" defTabSz="272850">
              <a:lnSpc>
                <a:spcPct val="93000"/>
              </a:lnSpc>
              <a:buNone/>
            </a:pPr>
            <a:r>
              <a:rPr lang="en-US" dirty="0"/>
              <a:t>Subtitle</a:t>
            </a:r>
            <a:endParaRPr lang="en-GB" dirty="0"/>
          </a:p>
        </p:txBody>
      </p:sp>
      <p:pic>
        <p:nvPicPr>
          <p:cNvPr id="18" name="Picture 17">
            <a:extLst>
              <a:ext uri="{FF2B5EF4-FFF2-40B4-BE49-F238E27FC236}">
                <a16:creationId xmlns:a16="http://schemas.microsoft.com/office/drawing/2014/main" id="{80EF077E-4848-9048-AA69-4A51BB0D2812}"/>
              </a:ext>
            </a:extLst>
          </p:cNvPr>
          <p:cNvPicPr>
            <a:picLocks noChangeAspect="1"/>
          </p:cNvPicPr>
          <p:nvPr userDrawn="1"/>
        </p:nvPicPr>
        <p:blipFill rotWithShape="1">
          <a:blip r:embed="rId2">
            <a:lum bright="100000"/>
          </a:blip>
          <a:srcRect b="52284"/>
          <a:stretch/>
        </p:blipFill>
        <p:spPr>
          <a:xfrm>
            <a:off x="4609668" y="2291863"/>
            <a:ext cx="3336685" cy="921662"/>
          </a:xfrm>
          <a:prstGeom prst="rect">
            <a:avLst/>
          </a:prstGeom>
        </p:spPr>
      </p:pic>
      <p:sp>
        <p:nvSpPr>
          <p:cNvPr id="2" name="TextBox 1">
            <a:extLst>
              <a:ext uri="{FF2B5EF4-FFF2-40B4-BE49-F238E27FC236}">
                <a16:creationId xmlns:a16="http://schemas.microsoft.com/office/drawing/2014/main" id="{4590988B-E2D2-374B-AB75-197B3AABF5B8}"/>
              </a:ext>
            </a:extLst>
          </p:cNvPr>
          <p:cNvSpPr txBox="1"/>
          <p:nvPr userDrawn="1"/>
        </p:nvSpPr>
        <p:spPr>
          <a:xfrm>
            <a:off x="2430049" y="-1490597"/>
            <a:ext cx="0" cy="0"/>
          </a:xfrm>
          <a:prstGeom prst="rect">
            <a:avLst/>
          </a:prstGeom>
        </p:spPr>
        <p:txBody>
          <a:bodyPr vert="horz" wrap="none" lIns="68580" tIns="34290" rIns="68580" bIns="34290" rtlCol="0">
            <a:normAutofit fontScale="25000" lnSpcReduction="20000"/>
          </a:bodyPr>
          <a:lstStyle/>
          <a:p>
            <a:pPr marL="0" indent="0" algn="l">
              <a:buNone/>
            </a:pPr>
            <a:endParaRPr lang="en-US" sz="1350" b="0" dirty="0">
              <a:solidFill>
                <a:schemeClr val="accent1"/>
              </a:solidFill>
            </a:endParaRPr>
          </a:p>
        </p:txBody>
      </p:sp>
    </p:spTree>
    <p:extLst>
      <p:ext uri="{BB962C8B-B14F-4D97-AF65-F5344CB8AC3E}">
        <p14:creationId xmlns:p14="http://schemas.microsoft.com/office/powerpoint/2010/main" val="20345518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8_Divider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131CF46-4DE2-B94F-A03E-248561937E84}"/>
              </a:ext>
            </a:extLst>
          </p:cNvPr>
          <p:cNvGrpSpPr/>
          <p:nvPr userDrawn="1"/>
        </p:nvGrpSpPr>
        <p:grpSpPr>
          <a:xfrm>
            <a:off x="2" y="1464"/>
            <a:ext cx="9143999" cy="6856536"/>
            <a:chOff x="1" y="0"/>
            <a:chExt cx="9143999" cy="6856536"/>
          </a:xfrm>
          <a:solidFill>
            <a:schemeClr val="accent3">
              <a:lumMod val="40000"/>
              <a:lumOff val="60000"/>
            </a:schemeClr>
          </a:solidFill>
        </p:grpSpPr>
        <p:sp>
          <p:nvSpPr>
            <p:cNvPr id="12" name="Freeform 11">
              <a:extLst>
                <a:ext uri="{FF2B5EF4-FFF2-40B4-BE49-F238E27FC236}">
                  <a16:creationId xmlns:a16="http://schemas.microsoft.com/office/drawing/2014/main" id="{C8DE2AA6-9C28-7D46-B1FD-5948064AC0B0}"/>
                </a:ext>
              </a:extLst>
            </p:cNvPr>
            <p:cNvSpPr/>
            <p:nvPr userDrawn="1"/>
          </p:nvSpPr>
          <p:spPr>
            <a:xfrm>
              <a:off x="1" y="1"/>
              <a:ext cx="3124022" cy="4659130"/>
            </a:xfrm>
            <a:custGeom>
              <a:avLst/>
              <a:gdLst>
                <a:gd name="connsiteX0" fmla="*/ 0 w 2348678"/>
                <a:gd name="connsiteY0" fmla="*/ 0 h 3502791"/>
                <a:gd name="connsiteX1" fmla="*/ 525537 w 2348678"/>
                <a:gd name="connsiteY1" fmla="*/ 0 h 3502791"/>
                <a:gd name="connsiteX2" fmla="*/ 477649 w 2348678"/>
                <a:gd name="connsiteY2" fmla="*/ 11761 h 3502791"/>
                <a:gd name="connsiteX3" fmla="*/ 62225 w 2348678"/>
                <a:gd name="connsiteY3" fmla="*/ 183642 h 3502791"/>
                <a:gd name="connsiteX4" fmla="*/ 59890 w 2348678"/>
                <a:gd name="connsiteY4" fmla="*/ 190324 h 3502791"/>
                <a:gd name="connsiteX5" fmla="*/ 66959 w 2348678"/>
                <a:gd name="connsiteY5" fmla="*/ 192199 h 3502791"/>
                <a:gd name="connsiteX6" fmla="*/ 1402010 w 2348678"/>
                <a:gd name="connsiteY6" fmla="*/ 154763 h 3502791"/>
                <a:gd name="connsiteX7" fmla="*/ 2229032 w 2348678"/>
                <a:gd name="connsiteY7" fmla="*/ 2734319 h 3502791"/>
                <a:gd name="connsiteX8" fmla="*/ 2191499 w 2348678"/>
                <a:gd name="connsiteY8" fmla="*/ 2849202 h 3502791"/>
                <a:gd name="connsiteX9" fmla="*/ 2121922 w 2348678"/>
                <a:gd name="connsiteY9" fmla="*/ 2804073 h 3502791"/>
                <a:gd name="connsiteX10" fmla="*/ 1003565 w 2348678"/>
                <a:gd name="connsiteY10" fmla="*/ 2198977 h 3502791"/>
                <a:gd name="connsiteX11" fmla="*/ 995646 w 2348678"/>
                <a:gd name="connsiteY11" fmla="*/ 2201009 h 3502791"/>
                <a:gd name="connsiteX12" fmla="*/ 998896 w 2348678"/>
                <a:gd name="connsiteY12" fmla="*/ 2208929 h 3502791"/>
                <a:gd name="connsiteX13" fmla="*/ 2137892 w 2348678"/>
                <a:gd name="connsiteY13" fmla="*/ 2923903 h 3502791"/>
                <a:gd name="connsiteX14" fmla="*/ 2161363 w 2348678"/>
                <a:gd name="connsiteY14" fmla="*/ 2941446 h 3502791"/>
                <a:gd name="connsiteX15" fmla="*/ 2151199 w 2348678"/>
                <a:gd name="connsiteY15" fmla="*/ 2972556 h 3502791"/>
                <a:gd name="connsiteX16" fmla="*/ 2053361 w 2348678"/>
                <a:gd name="connsiteY16" fmla="*/ 3209803 h 3502791"/>
                <a:gd name="connsiteX17" fmla="*/ 1938019 w 2348678"/>
                <a:gd name="connsiteY17" fmla="*/ 3438996 h 3502791"/>
                <a:gd name="connsiteX18" fmla="*/ 1899637 w 2348678"/>
                <a:gd name="connsiteY18" fmla="*/ 3502791 h 3502791"/>
                <a:gd name="connsiteX19" fmla="*/ 1749744 w 2348678"/>
                <a:gd name="connsiteY19" fmla="*/ 3459348 h 3502791"/>
                <a:gd name="connsiteX20" fmla="*/ 1608111 w 2348678"/>
                <a:gd name="connsiteY20" fmla="*/ 3415107 h 3502791"/>
                <a:gd name="connsiteX21" fmla="*/ 352814 w 2348678"/>
                <a:gd name="connsiteY21" fmla="*/ 2919107 h 3502791"/>
                <a:gd name="connsiteX22" fmla="*/ 129384 w 2348678"/>
                <a:gd name="connsiteY22" fmla="*/ 2815026 h 3502791"/>
                <a:gd name="connsiteX23" fmla="*/ 0 w 2348678"/>
                <a:gd name="connsiteY23" fmla="*/ 2752034 h 3502791"/>
                <a:gd name="connsiteX24" fmla="*/ 0 w 2348678"/>
                <a:gd name="connsiteY24" fmla="*/ 0 h 350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8678" h="3502791">
                  <a:moveTo>
                    <a:pt x="0" y="0"/>
                  </a:moveTo>
                  <a:lnTo>
                    <a:pt x="525537" y="0"/>
                  </a:lnTo>
                  <a:lnTo>
                    <a:pt x="477649" y="11761"/>
                  </a:lnTo>
                  <a:cubicBezTo>
                    <a:pt x="337298" y="54090"/>
                    <a:pt x="198160" y="111742"/>
                    <a:pt x="62225" y="183642"/>
                  </a:cubicBezTo>
                  <a:cubicBezTo>
                    <a:pt x="62225" y="183642"/>
                    <a:pt x="58176" y="186913"/>
                    <a:pt x="59890" y="190324"/>
                  </a:cubicBezTo>
                  <a:cubicBezTo>
                    <a:pt x="61604" y="193735"/>
                    <a:pt x="66959" y="192199"/>
                    <a:pt x="66959" y="192199"/>
                  </a:cubicBezTo>
                  <a:cubicBezTo>
                    <a:pt x="514156" y="-7207"/>
                    <a:pt x="986540" y="-35167"/>
                    <a:pt x="1402010" y="154763"/>
                  </a:cubicBezTo>
                  <a:cubicBezTo>
                    <a:pt x="2220361" y="528726"/>
                    <a:pt x="2546084" y="1622623"/>
                    <a:pt x="2229032" y="2734319"/>
                  </a:cubicBezTo>
                  <a:lnTo>
                    <a:pt x="2191499" y="2849202"/>
                  </a:lnTo>
                  <a:lnTo>
                    <a:pt x="2121922" y="2804073"/>
                  </a:lnTo>
                  <a:cubicBezTo>
                    <a:pt x="1801129" y="2602569"/>
                    <a:pt x="1421055" y="2395579"/>
                    <a:pt x="1003565" y="2198977"/>
                  </a:cubicBezTo>
                  <a:cubicBezTo>
                    <a:pt x="1003565" y="2198977"/>
                    <a:pt x="997199" y="2196820"/>
                    <a:pt x="995646" y="2201009"/>
                  </a:cubicBezTo>
                  <a:cubicBezTo>
                    <a:pt x="994090" y="2205199"/>
                    <a:pt x="998896" y="2208929"/>
                    <a:pt x="998896" y="2208929"/>
                  </a:cubicBezTo>
                  <a:cubicBezTo>
                    <a:pt x="1434380" y="2451555"/>
                    <a:pt x="1833684" y="2702502"/>
                    <a:pt x="2137892" y="2923903"/>
                  </a:cubicBezTo>
                  <a:lnTo>
                    <a:pt x="2161363" y="2941446"/>
                  </a:lnTo>
                  <a:lnTo>
                    <a:pt x="2151199" y="2972556"/>
                  </a:lnTo>
                  <a:cubicBezTo>
                    <a:pt x="2121939" y="3051889"/>
                    <a:pt x="2089344" y="3131057"/>
                    <a:pt x="2053361" y="3209803"/>
                  </a:cubicBezTo>
                  <a:cubicBezTo>
                    <a:pt x="2017373" y="3288530"/>
                    <a:pt x="1978850" y="3364970"/>
                    <a:pt x="1938019" y="3438996"/>
                  </a:cubicBezTo>
                  <a:lnTo>
                    <a:pt x="1899637" y="3502791"/>
                  </a:lnTo>
                  <a:lnTo>
                    <a:pt x="1749744" y="3459348"/>
                  </a:lnTo>
                  <a:lnTo>
                    <a:pt x="1608111" y="3415107"/>
                  </a:lnTo>
                  <a:cubicBezTo>
                    <a:pt x="1239845" y="3295233"/>
                    <a:pt x="807151" y="3126085"/>
                    <a:pt x="352814" y="2919107"/>
                  </a:cubicBezTo>
                  <a:cubicBezTo>
                    <a:pt x="277091" y="2884611"/>
                    <a:pt x="202558" y="2849879"/>
                    <a:pt x="129384" y="2815026"/>
                  </a:cubicBezTo>
                  <a:lnTo>
                    <a:pt x="0" y="2752034"/>
                  </a:lnTo>
                  <a:lnTo>
                    <a:pt x="0"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FA1FE3FF-DE2E-D54F-80BF-B6E9D4851C88}"/>
                </a:ext>
              </a:extLst>
            </p:cNvPr>
            <p:cNvSpPr/>
            <p:nvPr userDrawn="1"/>
          </p:nvSpPr>
          <p:spPr>
            <a:xfrm>
              <a:off x="1" y="4222895"/>
              <a:ext cx="2230676" cy="2215015"/>
            </a:xfrm>
            <a:custGeom>
              <a:avLst/>
              <a:gdLst>
                <a:gd name="connsiteX0" fmla="*/ 0 w 1677049"/>
                <a:gd name="connsiteY0" fmla="*/ 0 h 1665275"/>
                <a:gd name="connsiteX1" fmla="*/ 55062 w 1677049"/>
                <a:gd name="connsiteY1" fmla="*/ 27525 h 1665275"/>
                <a:gd name="connsiteX2" fmla="*/ 314915 w 1677049"/>
                <a:gd name="connsiteY2" fmla="*/ 149684 h 1665275"/>
                <a:gd name="connsiteX3" fmla="*/ 1331241 w 1677049"/>
                <a:gd name="connsiteY3" fmla="*/ 555564 h 1665275"/>
                <a:gd name="connsiteX4" fmla="*/ 1521376 w 1677049"/>
                <a:gd name="connsiteY4" fmla="*/ 617362 h 1665275"/>
                <a:gd name="connsiteX5" fmla="*/ 1521140 w 1677049"/>
                <a:gd name="connsiteY5" fmla="*/ 617775 h 1665275"/>
                <a:gd name="connsiteX6" fmla="*/ 1540381 w 1677049"/>
                <a:gd name="connsiteY6" fmla="*/ 623539 h 1665275"/>
                <a:gd name="connsiteX7" fmla="*/ 1566219 w 1677049"/>
                <a:gd name="connsiteY7" fmla="*/ 631937 h 1665275"/>
                <a:gd name="connsiteX8" fmla="*/ 1666079 w 1677049"/>
                <a:gd name="connsiteY8" fmla="*/ 661195 h 1665275"/>
                <a:gd name="connsiteX9" fmla="*/ 1677049 w 1677049"/>
                <a:gd name="connsiteY9" fmla="*/ 664481 h 1665275"/>
                <a:gd name="connsiteX10" fmla="*/ 1667186 w 1677049"/>
                <a:gd name="connsiteY10" fmla="*/ 678371 h 1665275"/>
                <a:gd name="connsiteX11" fmla="*/ 58278 w 1677049"/>
                <a:gd name="connsiteY11" fmla="*/ 1663563 h 1665275"/>
                <a:gd name="connsiteX12" fmla="*/ 0 w 1677049"/>
                <a:gd name="connsiteY12" fmla="*/ 1665275 h 1665275"/>
                <a:gd name="connsiteX13" fmla="*/ 0 w 1677049"/>
                <a:gd name="connsiteY13" fmla="*/ 0 h 16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7049" h="1665275">
                  <a:moveTo>
                    <a:pt x="0" y="0"/>
                  </a:moveTo>
                  <a:lnTo>
                    <a:pt x="55062" y="27525"/>
                  </a:lnTo>
                  <a:cubicBezTo>
                    <a:pt x="140029" y="68726"/>
                    <a:pt x="226710" y="109496"/>
                    <a:pt x="314915" y="149684"/>
                  </a:cubicBezTo>
                  <a:cubicBezTo>
                    <a:pt x="667741" y="310496"/>
                    <a:pt x="1011578" y="446790"/>
                    <a:pt x="1331241" y="555564"/>
                  </a:cubicBezTo>
                  <a:lnTo>
                    <a:pt x="1521376" y="617362"/>
                  </a:lnTo>
                  <a:lnTo>
                    <a:pt x="1521140" y="617775"/>
                  </a:lnTo>
                  <a:lnTo>
                    <a:pt x="1540381" y="623539"/>
                  </a:lnTo>
                  <a:lnTo>
                    <a:pt x="1566219" y="631937"/>
                  </a:lnTo>
                  <a:lnTo>
                    <a:pt x="1666079" y="661195"/>
                  </a:lnTo>
                  <a:lnTo>
                    <a:pt x="1677049" y="664481"/>
                  </a:lnTo>
                  <a:lnTo>
                    <a:pt x="1667186" y="678371"/>
                  </a:lnTo>
                  <a:cubicBezTo>
                    <a:pt x="1224914" y="1253212"/>
                    <a:pt x="632916" y="1612206"/>
                    <a:pt x="58278" y="1663563"/>
                  </a:cubicBezTo>
                  <a:lnTo>
                    <a:pt x="0" y="1665275"/>
                  </a:lnTo>
                  <a:lnTo>
                    <a:pt x="0"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3951DDEB-BEEA-ED4E-932E-5F98BC123ACF}"/>
                </a:ext>
              </a:extLst>
            </p:cNvPr>
            <p:cNvSpPr/>
            <p:nvPr userDrawn="1"/>
          </p:nvSpPr>
          <p:spPr>
            <a:xfrm>
              <a:off x="3161493" y="4327794"/>
              <a:ext cx="457468" cy="481197"/>
            </a:xfrm>
            <a:custGeom>
              <a:avLst/>
              <a:gdLst>
                <a:gd name="connsiteX0" fmla="*/ 163744 w 343930"/>
                <a:gd name="connsiteY0" fmla="*/ 0 h 361770"/>
                <a:gd name="connsiteX1" fmla="*/ 178396 w 343930"/>
                <a:gd name="connsiteY1" fmla="*/ 13750 h 361770"/>
                <a:gd name="connsiteX2" fmla="*/ 337605 w 343930"/>
                <a:gd name="connsiteY2" fmla="*/ 297178 h 361770"/>
                <a:gd name="connsiteX3" fmla="*/ 189169 w 343930"/>
                <a:gd name="connsiteY3" fmla="*/ 361598 h 361770"/>
                <a:gd name="connsiteX4" fmla="*/ 101228 w 343930"/>
                <a:gd name="connsiteY4" fmla="*/ 361770 h 361770"/>
                <a:gd name="connsiteX5" fmla="*/ 94227 w 343930"/>
                <a:gd name="connsiteY5" fmla="*/ 361237 h 361770"/>
                <a:gd name="connsiteX6" fmla="*/ 4676 w 343930"/>
                <a:gd name="connsiteY6" fmla="*/ 352915 h 361770"/>
                <a:gd name="connsiteX7" fmla="*/ 0 w 343930"/>
                <a:gd name="connsiteY7" fmla="*/ 352321 h 361770"/>
                <a:gd name="connsiteX8" fmla="*/ 101987 w 343930"/>
                <a:gd name="connsiteY8" fmla="*/ 150236 h 361770"/>
                <a:gd name="connsiteX9" fmla="*/ 163744 w 343930"/>
                <a:gd name="connsiteY9" fmla="*/ 0 h 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30" h="361770">
                  <a:moveTo>
                    <a:pt x="163744" y="0"/>
                  </a:moveTo>
                  <a:lnTo>
                    <a:pt x="178396" y="13750"/>
                  </a:lnTo>
                  <a:cubicBezTo>
                    <a:pt x="304317" y="138942"/>
                    <a:pt x="364544" y="238018"/>
                    <a:pt x="337605" y="297178"/>
                  </a:cubicBezTo>
                  <a:cubicBezTo>
                    <a:pt x="320278" y="335262"/>
                    <a:pt x="269017" y="356259"/>
                    <a:pt x="189169" y="361598"/>
                  </a:cubicBezTo>
                  <a:lnTo>
                    <a:pt x="101228" y="361770"/>
                  </a:lnTo>
                  <a:lnTo>
                    <a:pt x="94227" y="361237"/>
                  </a:lnTo>
                  <a:lnTo>
                    <a:pt x="4676" y="352915"/>
                  </a:lnTo>
                  <a:lnTo>
                    <a:pt x="0" y="352321"/>
                  </a:lnTo>
                  <a:lnTo>
                    <a:pt x="101987" y="150236"/>
                  </a:lnTo>
                  <a:lnTo>
                    <a:pt x="163744"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CA96C99C-978C-8142-9FB3-BD3F7E74D833}"/>
                </a:ext>
              </a:extLst>
            </p:cNvPr>
            <p:cNvSpPr/>
            <p:nvPr userDrawn="1"/>
          </p:nvSpPr>
          <p:spPr>
            <a:xfrm>
              <a:off x="278902" y="0"/>
              <a:ext cx="8865098" cy="6856536"/>
            </a:xfrm>
            <a:custGeom>
              <a:avLst/>
              <a:gdLst>
                <a:gd name="connsiteX0" fmla="*/ 1751065 w 8865098"/>
                <a:gd name="connsiteY0" fmla="*/ 0 h 6856536"/>
                <a:gd name="connsiteX1" fmla="*/ 8865098 w 8865098"/>
                <a:gd name="connsiteY1" fmla="*/ 0 h 6856536"/>
                <a:gd name="connsiteX2" fmla="*/ 8865098 w 8865098"/>
                <a:gd name="connsiteY2" fmla="*/ 6856536 h 6856536"/>
                <a:gd name="connsiteX3" fmla="*/ 0 w 8865098"/>
                <a:gd name="connsiteY3" fmla="*/ 6856536 h 6856536"/>
                <a:gd name="connsiteX4" fmla="*/ 173328 w 8865098"/>
                <a:gd name="connsiteY4" fmla="*/ 6844528 h 6856536"/>
                <a:gd name="connsiteX5" fmla="*/ 2459159 w 8865098"/>
                <a:gd name="connsiteY5" fmla="*/ 5452141 h 6856536"/>
                <a:gd name="connsiteX6" fmla="*/ 2590595 w 8865098"/>
                <a:gd name="connsiteY6" fmla="*/ 5269179 h 6856536"/>
                <a:gd name="connsiteX7" fmla="*/ 2599800 w 8865098"/>
                <a:gd name="connsiteY7" fmla="*/ 5270926 h 6856536"/>
                <a:gd name="connsiteX8" fmla="*/ 2650727 w 8865098"/>
                <a:gd name="connsiteY8" fmla="*/ 5282101 h 6856536"/>
                <a:gd name="connsiteX9" fmla="*/ 2754536 w 8865098"/>
                <a:gd name="connsiteY9" fmla="*/ 5300265 h 6856536"/>
                <a:gd name="connsiteX10" fmla="*/ 2815933 w 8865098"/>
                <a:gd name="connsiteY10" fmla="*/ 5311908 h 6856536"/>
                <a:gd name="connsiteX11" fmla="*/ 2816277 w 8865098"/>
                <a:gd name="connsiteY11" fmla="*/ 5311070 h 6856536"/>
                <a:gd name="connsiteX12" fmla="*/ 2896112 w 8865098"/>
                <a:gd name="connsiteY12" fmla="*/ 5325039 h 6856536"/>
                <a:gd name="connsiteX13" fmla="*/ 3905099 w 8865098"/>
                <a:gd name="connsiteY13" fmla="*/ 5167889 h 6856536"/>
                <a:gd name="connsiteX14" fmla="*/ 3220117 w 8865098"/>
                <a:gd name="connsiteY14" fmla="*/ 4199751 h 6856536"/>
                <a:gd name="connsiteX15" fmla="*/ 3167078 w 8865098"/>
                <a:gd name="connsiteY15" fmla="*/ 4159969 h 6856536"/>
                <a:gd name="connsiteX16" fmla="*/ 3269557 w 8865098"/>
                <a:gd name="connsiteY16" fmla="*/ 3842727 h 6856536"/>
                <a:gd name="connsiteX17" fmla="*/ 2008691 w 8865098"/>
                <a:gd name="connsiteY17" fmla="*/ 97830 h 6856536"/>
                <a:gd name="connsiteX18" fmla="*/ 1751065 w 8865098"/>
                <a:gd name="connsiteY18" fmla="*/ 0 h 685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65098" h="6856536">
                  <a:moveTo>
                    <a:pt x="1751065" y="0"/>
                  </a:moveTo>
                  <a:lnTo>
                    <a:pt x="8865098" y="0"/>
                  </a:lnTo>
                  <a:lnTo>
                    <a:pt x="8865098" y="6856536"/>
                  </a:lnTo>
                  <a:lnTo>
                    <a:pt x="0" y="6856536"/>
                  </a:lnTo>
                  <a:lnTo>
                    <a:pt x="173328" y="6844528"/>
                  </a:lnTo>
                  <a:cubicBezTo>
                    <a:pt x="997183" y="6757558"/>
                    <a:pt x="1834130" y="6253633"/>
                    <a:pt x="2459159" y="5452141"/>
                  </a:cubicBezTo>
                  <a:lnTo>
                    <a:pt x="2590595" y="5269179"/>
                  </a:lnTo>
                  <a:lnTo>
                    <a:pt x="2599800" y="5270926"/>
                  </a:lnTo>
                  <a:lnTo>
                    <a:pt x="2650727" y="5282101"/>
                  </a:lnTo>
                  <a:lnTo>
                    <a:pt x="2754536" y="5300265"/>
                  </a:lnTo>
                  <a:lnTo>
                    <a:pt x="2815933" y="5311908"/>
                  </a:lnTo>
                  <a:lnTo>
                    <a:pt x="2816277" y="5311070"/>
                  </a:lnTo>
                  <a:lnTo>
                    <a:pt x="2896112" y="5325039"/>
                  </a:lnTo>
                  <a:cubicBezTo>
                    <a:pt x="3444303" y="5407172"/>
                    <a:pt x="3816711" y="5361922"/>
                    <a:pt x="3905099" y="5167889"/>
                  </a:cubicBezTo>
                  <a:cubicBezTo>
                    <a:pt x="4002718" y="4953957"/>
                    <a:pt x="3734681" y="4602413"/>
                    <a:pt x="3220117" y="4199751"/>
                  </a:cubicBezTo>
                  <a:lnTo>
                    <a:pt x="3167078" y="4159969"/>
                  </a:lnTo>
                  <a:lnTo>
                    <a:pt x="3269557" y="3842727"/>
                  </a:lnTo>
                  <a:cubicBezTo>
                    <a:pt x="3719082" y="2239873"/>
                    <a:pt x="3221572" y="652164"/>
                    <a:pt x="2008691" y="97830"/>
                  </a:cubicBezTo>
                  <a:lnTo>
                    <a:pt x="1751065" y="0"/>
                  </a:lnTo>
                  <a:close/>
                </a:path>
              </a:pathLst>
            </a:custGeom>
            <a:grpFill/>
            <a:ln w="515" cap="flat">
              <a:noFill/>
              <a:prstDash val="solid"/>
              <a:miter/>
            </a:ln>
          </p:spPr>
          <p:txBody>
            <a:bodyPr rtlCol="0" anchor="ctr"/>
            <a:lstStyle/>
            <a:p>
              <a:pPr lvl="0"/>
              <a:endParaRPr lang="en-US" sz="1350" b="0" i="0" dirty="0">
                <a:solidFill>
                  <a:schemeClr val="tx1"/>
                </a:solidFill>
                <a:latin typeface="Arial" panose="020B0604020202020204" pitchFamily="34" charset="0"/>
                <a:cs typeface="Arial" panose="020B0604020202020204" pitchFamily="34" charset="0"/>
              </a:endParaRPr>
            </a:p>
          </p:txBody>
        </p:sp>
      </p:grpSp>
      <p:sp>
        <p:nvSpPr>
          <p:cNvPr id="16" name="Text Placeholder 4">
            <a:extLst>
              <a:ext uri="{FF2B5EF4-FFF2-40B4-BE49-F238E27FC236}">
                <a16:creationId xmlns:a16="http://schemas.microsoft.com/office/drawing/2014/main" id="{9DF632D8-BB41-EC49-97D2-2676C2EAB01C}"/>
              </a:ext>
            </a:extLst>
          </p:cNvPr>
          <p:cNvSpPr>
            <a:spLocks noGrp="1"/>
          </p:cNvSpPr>
          <p:nvPr>
            <p:ph type="body" sz="quarter" idx="11" hasCustomPrompt="1"/>
          </p:nvPr>
        </p:nvSpPr>
        <p:spPr>
          <a:xfrm>
            <a:off x="4597070" y="3547454"/>
            <a:ext cx="3708731" cy="824148"/>
          </a:xfrm>
          <a:prstGeom prst="rect">
            <a:avLst/>
          </a:prstGeom>
        </p:spPr>
        <p:txBody>
          <a:bodyPr anchor="ctr">
            <a:noAutofit/>
          </a:bodyPr>
          <a:lstStyle>
            <a:lvl1pPr marL="0" indent="0">
              <a:buNone/>
              <a:defRPr sz="2100">
                <a:solidFill>
                  <a:schemeClr val="tx1"/>
                </a:solidFill>
              </a:defRPr>
            </a:lvl1pPr>
          </a:lstStyle>
          <a:p>
            <a:r>
              <a:rPr lang="en-US" dirty="0"/>
              <a:t>Title of Presentation</a:t>
            </a:r>
          </a:p>
        </p:txBody>
      </p:sp>
      <p:sp>
        <p:nvSpPr>
          <p:cNvPr id="17" name="Text Placeholder 4">
            <a:extLst>
              <a:ext uri="{FF2B5EF4-FFF2-40B4-BE49-F238E27FC236}">
                <a16:creationId xmlns:a16="http://schemas.microsoft.com/office/drawing/2014/main" id="{50DE26AC-3D77-6744-B276-59179D4A6F16}"/>
              </a:ext>
            </a:extLst>
          </p:cNvPr>
          <p:cNvSpPr>
            <a:spLocks noGrp="1"/>
          </p:cNvSpPr>
          <p:nvPr>
            <p:ph type="body" sz="quarter" idx="10" hasCustomPrompt="1"/>
          </p:nvPr>
        </p:nvSpPr>
        <p:spPr>
          <a:xfrm>
            <a:off x="4597073" y="4408274"/>
            <a:ext cx="3708730" cy="383116"/>
          </a:xfrm>
          <a:prstGeom prst="rect">
            <a:avLst/>
          </a:prstGeom>
        </p:spPr>
        <p:txBody>
          <a:bodyPr>
            <a:normAutofit/>
          </a:bodyPr>
          <a:lstStyle>
            <a:lvl1pPr marL="0" indent="0" defTabSz="272850">
              <a:lnSpc>
                <a:spcPct val="93000"/>
              </a:lnSpc>
              <a:buNone/>
              <a:defRPr sz="900">
                <a:solidFill>
                  <a:schemeClr val="tx1"/>
                </a:solidFill>
              </a:defRPr>
            </a:lvl1pPr>
          </a:lstStyle>
          <a:p>
            <a:pPr marL="0" lvl="0" indent="0" defTabSz="272850">
              <a:lnSpc>
                <a:spcPct val="93000"/>
              </a:lnSpc>
              <a:buNone/>
            </a:pPr>
            <a:r>
              <a:rPr lang="en-US" dirty="0"/>
              <a:t>Subtitle</a:t>
            </a:r>
            <a:endParaRPr lang="en-GB" dirty="0"/>
          </a:p>
        </p:txBody>
      </p:sp>
      <p:pic>
        <p:nvPicPr>
          <p:cNvPr id="18" name="Picture 17">
            <a:extLst>
              <a:ext uri="{FF2B5EF4-FFF2-40B4-BE49-F238E27FC236}">
                <a16:creationId xmlns:a16="http://schemas.microsoft.com/office/drawing/2014/main" id="{80EF077E-4848-9048-AA69-4A51BB0D2812}"/>
              </a:ext>
            </a:extLst>
          </p:cNvPr>
          <p:cNvPicPr>
            <a:picLocks noChangeAspect="1"/>
          </p:cNvPicPr>
          <p:nvPr userDrawn="1"/>
        </p:nvPicPr>
        <p:blipFill rotWithShape="1">
          <a:blip r:embed="rId2">
            <a:lum bright="100000"/>
          </a:blip>
          <a:srcRect b="52284"/>
          <a:stretch/>
        </p:blipFill>
        <p:spPr>
          <a:xfrm>
            <a:off x="4609668" y="2291863"/>
            <a:ext cx="3336685" cy="921662"/>
          </a:xfrm>
          <a:prstGeom prst="rect">
            <a:avLst/>
          </a:prstGeom>
        </p:spPr>
      </p:pic>
    </p:spTree>
    <p:extLst>
      <p:ext uri="{BB962C8B-B14F-4D97-AF65-F5344CB8AC3E}">
        <p14:creationId xmlns:p14="http://schemas.microsoft.com/office/powerpoint/2010/main" val="18763122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5_Divider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914D4-BA1F-884E-9C44-1C510BD14D07}"/>
              </a:ext>
            </a:extLst>
          </p:cNvPr>
          <p:cNvGrpSpPr/>
          <p:nvPr userDrawn="1"/>
        </p:nvGrpSpPr>
        <p:grpSpPr>
          <a:xfrm>
            <a:off x="2" y="1464"/>
            <a:ext cx="9143999" cy="6856536"/>
            <a:chOff x="1" y="0"/>
            <a:chExt cx="9143999" cy="6856536"/>
          </a:xfrm>
          <a:solidFill>
            <a:schemeClr val="accent2"/>
          </a:solidFill>
        </p:grpSpPr>
        <p:sp>
          <p:nvSpPr>
            <p:cNvPr id="12" name="Freeform 11">
              <a:extLst>
                <a:ext uri="{FF2B5EF4-FFF2-40B4-BE49-F238E27FC236}">
                  <a16:creationId xmlns:a16="http://schemas.microsoft.com/office/drawing/2014/main" id="{6BFB3B9C-06FE-104A-9A22-0C692703A9A0}"/>
                </a:ext>
              </a:extLst>
            </p:cNvPr>
            <p:cNvSpPr/>
            <p:nvPr userDrawn="1"/>
          </p:nvSpPr>
          <p:spPr>
            <a:xfrm>
              <a:off x="1" y="1"/>
              <a:ext cx="3124022" cy="4659130"/>
            </a:xfrm>
            <a:custGeom>
              <a:avLst/>
              <a:gdLst>
                <a:gd name="connsiteX0" fmla="*/ 0 w 2348678"/>
                <a:gd name="connsiteY0" fmla="*/ 0 h 3502791"/>
                <a:gd name="connsiteX1" fmla="*/ 525537 w 2348678"/>
                <a:gd name="connsiteY1" fmla="*/ 0 h 3502791"/>
                <a:gd name="connsiteX2" fmla="*/ 477649 w 2348678"/>
                <a:gd name="connsiteY2" fmla="*/ 11761 h 3502791"/>
                <a:gd name="connsiteX3" fmla="*/ 62225 w 2348678"/>
                <a:gd name="connsiteY3" fmla="*/ 183642 h 3502791"/>
                <a:gd name="connsiteX4" fmla="*/ 59890 w 2348678"/>
                <a:gd name="connsiteY4" fmla="*/ 190324 h 3502791"/>
                <a:gd name="connsiteX5" fmla="*/ 66959 w 2348678"/>
                <a:gd name="connsiteY5" fmla="*/ 192199 h 3502791"/>
                <a:gd name="connsiteX6" fmla="*/ 1402010 w 2348678"/>
                <a:gd name="connsiteY6" fmla="*/ 154763 h 3502791"/>
                <a:gd name="connsiteX7" fmla="*/ 2229032 w 2348678"/>
                <a:gd name="connsiteY7" fmla="*/ 2734319 h 3502791"/>
                <a:gd name="connsiteX8" fmla="*/ 2191499 w 2348678"/>
                <a:gd name="connsiteY8" fmla="*/ 2849202 h 3502791"/>
                <a:gd name="connsiteX9" fmla="*/ 2121922 w 2348678"/>
                <a:gd name="connsiteY9" fmla="*/ 2804073 h 3502791"/>
                <a:gd name="connsiteX10" fmla="*/ 1003565 w 2348678"/>
                <a:gd name="connsiteY10" fmla="*/ 2198977 h 3502791"/>
                <a:gd name="connsiteX11" fmla="*/ 995646 w 2348678"/>
                <a:gd name="connsiteY11" fmla="*/ 2201009 h 3502791"/>
                <a:gd name="connsiteX12" fmla="*/ 998896 w 2348678"/>
                <a:gd name="connsiteY12" fmla="*/ 2208929 h 3502791"/>
                <a:gd name="connsiteX13" fmla="*/ 2137892 w 2348678"/>
                <a:gd name="connsiteY13" fmla="*/ 2923903 h 3502791"/>
                <a:gd name="connsiteX14" fmla="*/ 2161363 w 2348678"/>
                <a:gd name="connsiteY14" fmla="*/ 2941446 h 3502791"/>
                <a:gd name="connsiteX15" fmla="*/ 2151199 w 2348678"/>
                <a:gd name="connsiteY15" fmla="*/ 2972556 h 3502791"/>
                <a:gd name="connsiteX16" fmla="*/ 2053361 w 2348678"/>
                <a:gd name="connsiteY16" fmla="*/ 3209803 h 3502791"/>
                <a:gd name="connsiteX17" fmla="*/ 1938019 w 2348678"/>
                <a:gd name="connsiteY17" fmla="*/ 3438996 h 3502791"/>
                <a:gd name="connsiteX18" fmla="*/ 1899637 w 2348678"/>
                <a:gd name="connsiteY18" fmla="*/ 3502791 h 3502791"/>
                <a:gd name="connsiteX19" fmla="*/ 1749744 w 2348678"/>
                <a:gd name="connsiteY19" fmla="*/ 3459348 h 3502791"/>
                <a:gd name="connsiteX20" fmla="*/ 1608111 w 2348678"/>
                <a:gd name="connsiteY20" fmla="*/ 3415107 h 3502791"/>
                <a:gd name="connsiteX21" fmla="*/ 352814 w 2348678"/>
                <a:gd name="connsiteY21" fmla="*/ 2919107 h 3502791"/>
                <a:gd name="connsiteX22" fmla="*/ 129384 w 2348678"/>
                <a:gd name="connsiteY22" fmla="*/ 2815026 h 3502791"/>
                <a:gd name="connsiteX23" fmla="*/ 0 w 2348678"/>
                <a:gd name="connsiteY23" fmla="*/ 2752034 h 3502791"/>
                <a:gd name="connsiteX24" fmla="*/ 0 w 2348678"/>
                <a:gd name="connsiteY24" fmla="*/ 0 h 350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8678" h="3502791">
                  <a:moveTo>
                    <a:pt x="0" y="0"/>
                  </a:moveTo>
                  <a:lnTo>
                    <a:pt x="525537" y="0"/>
                  </a:lnTo>
                  <a:lnTo>
                    <a:pt x="477649" y="11761"/>
                  </a:lnTo>
                  <a:cubicBezTo>
                    <a:pt x="337298" y="54090"/>
                    <a:pt x="198160" y="111742"/>
                    <a:pt x="62225" y="183642"/>
                  </a:cubicBezTo>
                  <a:cubicBezTo>
                    <a:pt x="62225" y="183642"/>
                    <a:pt x="58176" y="186913"/>
                    <a:pt x="59890" y="190324"/>
                  </a:cubicBezTo>
                  <a:cubicBezTo>
                    <a:pt x="61604" y="193735"/>
                    <a:pt x="66959" y="192199"/>
                    <a:pt x="66959" y="192199"/>
                  </a:cubicBezTo>
                  <a:cubicBezTo>
                    <a:pt x="514156" y="-7207"/>
                    <a:pt x="986540" y="-35167"/>
                    <a:pt x="1402010" y="154763"/>
                  </a:cubicBezTo>
                  <a:cubicBezTo>
                    <a:pt x="2220361" y="528726"/>
                    <a:pt x="2546084" y="1622623"/>
                    <a:pt x="2229032" y="2734319"/>
                  </a:cubicBezTo>
                  <a:lnTo>
                    <a:pt x="2191499" y="2849202"/>
                  </a:lnTo>
                  <a:lnTo>
                    <a:pt x="2121922" y="2804073"/>
                  </a:lnTo>
                  <a:cubicBezTo>
                    <a:pt x="1801129" y="2602569"/>
                    <a:pt x="1421055" y="2395579"/>
                    <a:pt x="1003565" y="2198977"/>
                  </a:cubicBezTo>
                  <a:cubicBezTo>
                    <a:pt x="1003565" y="2198977"/>
                    <a:pt x="997199" y="2196820"/>
                    <a:pt x="995646" y="2201009"/>
                  </a:cubicBezTo>
                  <a:cubicBezTo>
                    <a:pt x="994090" y="2205199"/>
                    <a:pt x="998896" y="2208929"/>
                    <a:pt x="998896" y="2208929"/>
                  </a:cubicBezTo>
                  <a:cubicBezTo>
                    <a:pt x="1434380" y="2451555"/>
                    <a:pt x="1833684" y="2702502"/>
                    <a:pt x="2137892" y="2923903"/>
                  </a:cubicBezTo>
                  <a:lnTo>
                    <a:pt x="2161363" y="2941446"/>
                  </a:lnTo>
                  <a:lnTo>
                    <a:pt x="2151199" y="2972556"/>
                  </a:lnTo>
                  <a:cubicBezTo>
                    <a:pt x="2121939" y="3051889"/>
                    <a:pt x="2089344" y="3131057"/>
                    <a:pt x="2053361" y="3209803"/>
                  </a:cubicBezTo>
                  <a:cubicBezTo>
                    <a:pt x="2017373" y="3288530"/>
                    <a:pt x="1978850" y="3364970"/>
                    <a:pt x="1938019" y="3438996"/>
                  </a:cubicBezTo>
                  <a:lnTo>
                    <a:pt x="1899637" y="3502791"/>
                  </a:lnTo>
                  <a:lnTo>
                    <a:pt x="1749744" y="3459348"/>
                  </a:lnTo>
                  <a:lnTo>
                    <a:pt x="1608111" y="3415107"/>
                  </a:lnTo>
                  <a:cubicBezTo>
                    <a:pt x="1239845" y="3295233"/>
                    <a:pt x="807151" y="3126085"/>
                    <a:pt x="352814" y="2919107"/>
                  </a:cubicBezTo>
                  <a:cubicBezTo>
                    <a:pt x="277091" y="2884611"/>
                    <a:pt x="202558" y="2849879"/>
                    <a:pt x="129384" y="2815026"/>
                  </a:cubicBezTo>
                  <a:lnTo>
                    <a:pt x="0" y="2752034"/>
                  </a:lnTo>
                  <a:lnTo>
                    <a:pt x="0"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D3AFD1F0-43E7-EF48-A2BF-60A0110BEDDA}"/>
                </a:ext>
              </a:extLst>
            </p:cNvPr>
            <p:cNvSpPr/>
            <p:nvPr userDrawn="1"/>
          </p:nvSpPr>
          <p:spPr>
            <a:xfrm>
              <a:off x="1" y="4222895"/>
              <a:ext cx="2230676" cy="2215015"/>
            </a:xfrm>
            <a:custGeom>
              <a:avLst/>
              <a:gdLst>
                <a:gd name="connsiteX0" fmla="*/ 0 w 1677049"/>
                <a:gd name="connsiteY0" fmla="*/ 0 h 1665275"/>
                <a:gd name="connsiteX1" fmla="*/ 55062 w 1677049"/>
                <a:gd name="connsiteY1" fmla="*/ 27525 h 1665275"/>
                <a:gd name="connsiteX2" fmla="*/ 314915 w 1677049"/>
                <a:gd name="connsiteY2" fmla="*/ 149684 h 1665275"/>
                <a:gd name="connsiteX3" fmla="*/ 1331241 w 1677049"/>
                <a:gd name="connsiteY3" fmla="*/ 555564 h 1665275"/>
                <a:gd name="connsiteX4" fmla="*/ 1521376 w 1677049"/>
                <a:gd name="connsiteY4" fmla="*/ 617362 h 1665275"/>
                <a:gd name="connsiteX5" fmla="*/ 1521140 w 1677049"/>
                <a:gd name="connsiteY5" fmla="*/ 617775 h 1665275"/>
                <a:gd name="connsiteX6" fmla="*/ 1540381 w 1677049"/>
                <a:gd name="connsiteY6" fmla="*/ 623539 h 1665275"/>
                <a:gd name="connsiteX7" fmla="*/ 1566219 w 1677049"/>
                <a:gd name="connsiteY7" fmla="*/ 631937 h 1665275"/>
                <a:gd name="connsiteX8" fmla="*/ 1666079 w 1677049"/>
                <a:gd name="connsiteY8" fmla="*/ 661195 h 1665275"/>
                <a:gd name="connsiteX9" fmla="*/ 1677049 w 1677049"/>
                <a:gd name="connsiteY9" fmla="*/ 664481 h 1665275"/>
                <a:gd name="connsiteX10" fmla="*/ 1667186 w 1677049"/>
                <a:gd name="connsiteY10" fmla="*/ 678371 h 1665275"/>
                <a:gd name="connsiteX11" fmla="*/ 58278 w 1677049"/>
                <a:gd name="connsiteY11" fmla="*/ 1663563 h 1665275"/>
                <a:gd name="connsiteX12" fmla="*/ 0 w 1677049"/>
                <a:gd name="connsiteY12" fmla="*/ 1665275 h 1665275"/>
                <a:gd name="connsiteX13" fmla="*/ 0 w 1677049"/>
                <a:gd name="connsiteY13" fmla="*/ 0 h 16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7049" h="1665275">
                  <a:moveTo>
                    <a:pt x="0" y="0"/>
                  </a:moveTo>
                  <a:lnTo>
                    <a:pt x="55062" y="27525"/>
                  </a:lnTo>
                  <a:cubicBezTo>
                    <a:pt x="140029" y="68726"/>
                    <a:pt x="226710" y="109496"/>
                    <a:pt x="314915" y="149684"/>
                  </a:cubicBezTo>
                  <a:cubicBezTo>
                    <a:pt x="667741" y="310496"/>
                    <a:pt x="1011578" y="446790"/>
                    <a:pt x="1331241" y="555564"/>
                  </a:cubicBezTo>
                  <a:lnTo>
                    <a:pt x="1521376" y="617362"/>
                  </a:lnTo>
                  <a:lnTo>
                    <a:pt x="1521140" y="617775"/>
                  </a:lnTo>
                  <a:lnTo>
                    <a:pt x="1540381" y="623539"/>
                  </a:lnTo>
                  <a:lnTo>
                    <a:pt x="1566219" y="631937"/>
                  </a:lnTo>
                  <a:lnTo>
                    <a:pt x="1666079" y="661195"/>
                  </a:lnTo>
                  <a:lnTo>
                    <a:pt x="1677049" y="664481"/>
                  </a:lnTo>
                  <a:lnTo>
                    <a:pt x="1667186" y="678371"/>
                  </a:lnTo>
                  <a:cubicBezTo>
                    <a:pt x="1224914" y="1253212"/>
                    <a:pt x="632916" y="1612206"/>
                    <a:pt x="58278" y="1663563"/>
                  </a:cubicBezTo>
                  <a:lnTo>
                    <a:pt x="0" y="1665275"/>
                  </a:lnTo>
                  <a:lnTo>
                    <a:pt x="0"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96A5758F-8B5C-F74D-A032-1527ABF9510D}"/>
                </a:ext>
              </a:extLst>
            </p:cNvPr>
            <p:cNvSpPr/>
            <p:nvPr userDrawn="1"/>
          </p:nvSpPr>
          <p:spPr>
            <a:xfrm>
              <a:off x="3161493" y="4327794"/>
              <a:ext cx="457468" cy="481197"/>
            </a:xfrm>
            <a:custGeom>
              <a:avLst/>
              <a:gdLst>
                <a:gd name="connsiteX0" fmla="*/ 163744 w 343930"/>
                <a:gd name="connsiteY0" fmla="*/ 0 h 361770"/>
                <a:gd name="connsiteX1" fmla="*/ 178396 w 343930"/>
                <a:gd name="connsiteY1" fmla="*/ 13750 h 361770"/>
                <a:gd name="connsiteX2" fmla="*/ 337605 w 343930"/>
                <a:gd name="connsiteY2" fmla="*/ 297178 h 361770"/>
                <a:gd name="connsiteX3" fmla="*/ 189169 w 343930"/>
                <a:gd name="connsiteY3" fmla="*/ 361598 h 361770"/>
                <a:gd name="connsiteX4" fmla="*/ 101228 w 343930"/>
                <a:gd name="connsiteY4" fmla="*/ 361770 h 361770"/>
                <a:gd name="connsiteX5" fmla="*/ 94227 w 343930"/>
                <a:gd name="connsiteY5" fmla="*/ 361237 h 361770"/>
                <a:gd name="connsiteX6" fmla="*/ 4676 w 343930"/>
                <a:gd name="connsiteY6" fmla="*/ 352915 h 361770"/>
                <a:gd name="connsiteX7" fmla="*/ 0 w 343930"/>
                <a:gd name="connsiteY7" fmla="*/ 352321 h 361770"/>
                <a:gd name="connsiteX8" fmla="*/ 101987 w 343930"/>
                <a:gd name="connsiteY8" fmla="*/ 150236 h 361770"/>
                <a:gd name="connsiteX9" fmla="*/ 163744 w 343930"/>
                <a:gd name="connsiteY9" fmla="*/ 0 h 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30" h="361770">
                  <a:moveTo>
                    <a:pt x="163744" y="0"/>
                  </a:moveTo>
                  <a:lnTo>
                    <a:pt x="178396" y="13750"/>
                  </a:lnTo>
                  <a:cubicBezTo>
                    <a:pt x="304317" y="138942"/>
                    <a:pt x="364544" y="238018"/>
                    <a:pt x="337605" y="297178"/>
                  </a:cubicBezTo>
                  <a:cubicBezTo>
                    <a:pt x="320278" y="335262"/>
                    <a:pt x="269017" y="356259"/>
                    <a:pt x="189169" y="361598"/>
                  </a:cubicBezTo>
                  <a:lnTo>
                    <a:pt x="101228" y="361770"/>
                  </a:lnTo>
                  <a:lnTo>
                    <a:pt x="94227" y="361237"/>
                  </a:lnTo>
                  <a:lnTo>
                    <a:pt x="4676" y="352915"/>
                  </a:lnTo>
                  <a:lnTo>
                    <a:pt x="0" y="352321"/>
                  </a:lnTo>
                  <a:lnTo>
                    <a:pt x="101987" y="150236"/>
                  </a:lnTo>
                  <a:lnTo>
                    <a:pt x="163744" y="0"/>
                  </a:lnTo>
                  <a:close/>
                </a:path>
              </a:pathLst>
            </a:custGeom>
            <a:grpFill/>
            <a:ln w="515" cap="flat">
              <a:noFill/>
              <a:prstDash val="solid"/>
              <a:miter/>
            </a:ln>
          </p:spPr>
          <p:txBody>
            <a:bodyPr rtlCol="0" anchor="ctr"/>
            <a:lstStyle/>
            <a:p>
              <a:endParaRPr lang="en-US" sz="1350" b="0" i="0" dirty="0">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23F377C4-EC02-8A47-9706-593007709DCD}"/>
                </a:ext>
              </a:extLst>
            </p:cNvPr>
            <p:cNvSpPr/>
            <p:nvPr userDrawn="1"/>
          </p:nvSpPr>
          <p:spPr>
            <a:xfrm>
              <a:off x="278902" y="0"/>
              <a:ext cx="8865098" cy="6856536"/>
            </a:xfrm>
            <a:custGeom>
              <a:avLst/>
              <a:gdLst>
                <a:gd name="connsiteX0" fmla="*/ 1751065 w 8865098"/>
                <a:gd name="connsiteY0" fmla="*/ 0 h 6856536"/>
                <a:gd name="connsiteX1" fmla="*/ 8865098 w 8865098"/>
                <a:gd name="connsiteY1" fmla="*/ 0 h 6856536"/>
                <a:gd name="connsiteX2" fmla="*/ 8865098 w 8865098"/>
                <a:gd name="connsiteY2" fmla="*/ 6856536 h 6856536"/>
                <a:gd name="connsiteX3" fmla="*/ 0 w 8865098"/>
                <a:gd name="connsiteY3" fmla="*/ 6856536 h 6856536"/>
                <a:gd name="connsiteX4" fmla="*/ 173328 w 8865098"/>
                <a:gd name="connsiteY4" fmla="*/ 6844528 h 6856536"/>
                <a:gd name="connsiteX5" fmla="*/ 2459159 w 8865098"/>
                <a:gd name="connsiteY5" fmla="*/ 5452141 h 6856536"/>
                <a:gd name="connsiteX6" fmla="*/ 2590595 w 8865098"/>
                <a:gd name="connsiteY6" fmla="*/ 5269179 h 6856536"/>
                <a:gd name="connsiteX7" fmla="*/ 2599800 w 8865098"/>
                <a:gd name="connsiteY7" fmla="*/ 5270926 h 6856536"/>
                <a:gd name="connsiteX8" fmla="*/ 2650727 w 8865098"/>
                <a:gd name="connsiteY8" fmla="*/ 5282101 h 6856536"/>
                <a:gd name="connsiteX9" fmla="*/ 2754536 w 8865098"/>
                <a:gd name="connsiteY9" fmla="*/ 5300265 h 6856536"/>
                <a:gd name="connsiteX10" fmla="*/ 2815933 w 8865098"/>
                <a:gd name="connsiteY10" fmla="*/ 5311908 h 6856536"/>
                <a:gd name="connsiteX11" fmla="*/ 2816277 w 8865098"/>
                <a:gd name="connsiteY11" fmla="*/ 5311070 h 6856536"/>
                <a:gd name="connsiteX12" fmla="*/ 2896112 w 8865098"/>
                <a:gd name="connsiteY12" fmla="*/ 5325039 h 6856536"/>
                <a:gd name="connsiteX13" fmla="*/ 3905099 w 8865098"/>
                <a:gd name="connsiteY13" fmla="*/ 5167889 h 6856536"/>
                <a:gd name="connsiteX14" fmla="*/ 3220117 w 8865098"/>
                <a:gd name="connsiteY14" fmla="*/ 4199751 h 6856536"/>
                <a:gd name="connsiteX15" fmla="*/ 3167078 w 8865098"/>
                <a:gd name="connsiteY15" fmla="*/ 4159969 h 6856536"/>
                <a:gd name="connsiteX16" fmla="*/ 3269557 w 8865098"/>
                <a:gd name="connsiteY16" fmla="*/ 3842727 h 6856536"/>
                <a:gd name="connsiteX17" fmla="*/ 2008691 w 8865098"/>
                <a:gd name="connsiteY17" fmla="*/ 97830 h 6856536"/>
                <a:gd name="connsiteX18" fmla="*/ 1751065 w 8865098"/>
                <a:gd name="connsiteY18" fmla="*/ 0 h 685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65098" h="6856536">
                  <a:moveTo>
                    <a:pt x="1751065" y="0"/>
                  </a:moveTo>
                  <a:lnTo>
                    <a:pt x="8865098" y="0"/>
                  </a:lnTo>
                  <a:lnTo>
                    <a:pt x="8865098" y="6856536"/>
                  </a:lnTo>
                  <a:lnTo>
                    <a:pt x="0" y="6856536"/>
                  </a:lnTo>
                  <a:lnTo>
                    <a:pt x="173328" y="6844528"/>
                  </a:lnTo>
                  <a:cubicBezTo>
                    <a:pt x="997183" y="6757558"/>
                    <a:pt x="1834130" y="6253633"/>
                    <a:pt x="2459159" y="5452141"/>
                  </a:cubicBezTo>
                  <a:lnTo>
                    <a:pt x="2590595" y="5269179"/>
                  </a:lnTo>
                  <a:lnTo>
                    <a:pt x="2599800" y="5270926"/>
                  </a:lnTo>
                  <a:lnTo>
                    <a:pt x="2650727" y="5282101"/>
                  </a:lnTo>
                  <a:lnTo>
                    <a:pt x="2754536" y="5300265"/>
                  </a:lnTo>
                  <a:lnTo>
                    <a:pt x="2815933" y="5311908"/>
                  </a:lnTo>
                  <a:lnTo>
                    <a:pt x="2816277" y="5311070"/>
                  </a:lnTo>
                  <a:lnTo>
                    <a:pt x="2896112" y="5325039"/>
                  </a:lnTo>
                  <a:cubicBezTo>
                    <a:pt x="3444303" y="5407172"/>
                    <a:pt x="3816711" y="5361922"/>
                    <a:pt x="3905099" y="5167889"/>
                  </a:cubicBezTo>
                  <a:cubicBezTo>
                    <a:pt x="4002718" y="4953957"/>
                    <a:pt x="3734681" y="4602413"/>
                    <a:pt x="3220117" y="4199751"/>
                  </a:cubicBezTo>
                  <a:lnTo>
                    <a:pt x="3167078" y="4159969"/>
                  </a:lnTo>
                  <a:lnTo>
                    <a:pt x="3269557" y="3842727"/>
                  </a:lnTo>
                  <a:cubicBezTo>
                    <a:pt x="3719082" y="2239873"/>
                    <a:pt x="3221572" y="652164"/>
                    <a:pt x="2008691" y="97830"/>
                  </a:cubicBezTo>
                  <a:lnTo>
                    <a:pt x="1751065" y="0"/>
                  </a:lnTo>
                  <a:close/>
                </a:path>
              </a:pathLst>
            </a:custGeom>
            <a:grpFill/>
            <a:ln w="515" cap="flat">
              <a:noFill/>
              <a:prstDash val="solid"/>
              <a:miter/>
            </a:ln>
          </p:spPr>
          <p:txBody>
            <a:bodyPr rtlCol="0" anchor="ctr"/>
            <a:lstStyle/>
            <a:p>
              <a:pPr lvl="0"/>
              <a:endParaRPr lang="en-US" sz="1350" b="0" i="0" dirty="0">
                <a:solidFill>
                  <a:schemeClr val="tx1"/>
                </a:solidFill>
                <a:latin typeface="Arial" panose="020B0604020202020204" pitchFamily="34" charset="0"/>
                <a:cs typeface="Arial" panose="020B0604020202020204" pitchFamily="34" charset="0"/>
              </a:endParaRPr>
            </a:p>
          </p:txBody>
        </p:sp>
      </p:grpSp>
      <p:sp>
        <p:nvSpPr>
          <p:cNvPr id="16" name="Text Placeholder 4">
            <a:extLst>
              <a:ext uri="{FF2B5EF4-FFF2-40B4-BE49-F238E27FC236}">
                <a16:creationId xmlns:a16="http://schemas.microsoft.com/office/drawing/2014/main" id="{5E25265D-8D26-2543-9B29-5C242448BC63}"/>
              </a:ext>
            </a:extLst>
          </p:cNvPr>
          <p:cNvSpPr>
            <a:spLocks noGrp="1"/>
          </p:cNvSpPr>
          <p:nvPr>
            <p:ph type="body" sz="quarter" idx="11" hasCustomPrompt="1"/>
          </p:nvPr>
        </p:nvSpPr>
        <p:spPr>
          <a:xfrm>
            <a:off x="4597070" y="3547454"/>
            <a:ext cx="3708731" cy="824148"/>
          </a:xfrm>
          <a:prstGeom prst="rect">
            <a:avLst/>
          </a:prstGeom>
        </p:spPr>
        <p:txBody>
          <a:bodyPr anchor="ctr">
            <a:noAutofit/>
          </a:bodyPr>
          <a:lstStyle>
            <a:lvl1pPr marL="0" indent="0">
              <a:buNone/>
              <a:defRPr sz="2100">
                <a:solidFill>
                  <a:schemeClr val="bg1"/>
                </a:solidFill>
              </a:defRPr>
            </a:lvl1pPr>
          </a:lstStyle>
          <a:p>
            <a:r>
              <a:rPr lang="en-US" dirty="0"/>
              <a:t>Title of Presentation</a:t>
            </a:r>
          </a:p>
        </p:txBody>
      </p:sp>
      <p:sp>
        <p:nvSpPr>
          <p:cNvPr id="17" name="Text Placeholder 4">
            <a:extLst>
              <a:ext uri="{FF2B5EF4-FFF2-40B4-BE49-F238E27FC236}">
                <a16:creationId xmlns:a16="http://schemas.microsoft.com/office/drawing/2014/main" id="{4C42424C-8E58-9E41-B99A-F4642E6D3894}"/>
              </a:ext>
            </a:extLst>
          </p:cNvPr>
          <p:cNvSpPr>
            <a:spLocks noGrp="1"/>
          </p:cNvSpPr>
          <p:nvPr>
            <p:ph type="body" sz="quarter" idx="10" hasCustomPrompt="1"/>
          </p:nvPr>
        </p:nvSpPr>
        <p:spPr>
          <a:xfrm>
            <a:off x="4597073" y="4408274"/>
            <a:ext cx="3708730" cy="383116"/>
          </a:xfrm>
          <a:prstGeom prst="rect">
            <a:avLst/>
          </a:prstGeom>
        </p:spPr>
        <p:txBody>
          <a:bodyPr>
            <a:normAutofit/>
          </a:bodyPr>
          <a:lstStyle>
            <a:lvl1pPr marL="0" indent="0" defTabSz="272850">
              <a:lnSpc>
                <a:spcPct val="93000"/>
              </a:lnSpc>
              <a:buNone/>
              <a:defRPr sz="900">
                <a:solidFill>
                  <a:schemeClr val="bg1"/>
                </a:solidFill>
              </a:defRPr>
            </a:lvl1pPr>
          </a:lstStyle>
          <a:p>
            <a:pPr marL="0" lvl="0" indent="0" defTabSz="272850">
              <a:lnSpc>
                <a:spcPct val="93000"/>
              </a:lnSpc>
              <a:buNone/>
            </a:pPr>
            <a:r>
              <a:rPr lang="en-US" dirty="0"/>
              <a:t>Subtitle</a:t>
            </a:r>
            <a:endParaRPr lang="en-GB" dirty="0"/>
          </a:p>
        </p:txBody>
      </p:sp>
      <p:pic>
        <p:nvPicPr>
          <p:cNvPr id="18" name="Picture 17">
            <a:extLst>
              <a:ext uri="{FF2B5EF4-FFF2-40B4-BE49-F238E27FC236}">
                <a16:creationId xmlns:a16="http://schemas.microsoft.com/office/drawing/2014/main" id="{56B05A84-5311-BA48-9DF3-8285743C1BE3}"/>
              </a:ext>
            </a:extLst>
          </p:cNvPr>
          <p:cNvPicPr>
            <a:picLocks noChangeAspect="1"/>
          </p:cNvPicPr>
          <p:nvPr userDrawn="1"/>
        </p:nvPicPr>
        <p:blipFill rotWithShape="1">
          <a:blip r:embed="rId2">
            <a:lum bright="100000"/>
          </a:blip>
          <a:srcRect b="52284"/>
          <a:stretch/>
        </p:blipFill>
        <p:spPr>
          <a:xfrm>
            <a:off x="4609668" y="2291863"/>
            <a:ext cx="3336685" cy="921662"/>
          </a:xfrm>
          <a:prstGeom prst="rect">
            <a:avLst/>
          </a:prstGeom>
        </p:spPr>
      </p:pic>
    </p:spTree>
    <p:extLst>
      <p:ext uri="{BB962C8B-B14F-4D97-AF65-F5344CB8AC3E}">
        <p14:creationId xmlns:p14="http://schemas.microsoft.com/office/powerpoint/2010/main" val="247914663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Caption">
    <p:spTree>
      <p:nvGrpSpPr>
        <p:cNvPr id="1" name=""/>
        <p:cNvGrpSpPr/>
        <p:nvPr/>
      </p:nvGrpSpPr>
      <p:grpSpPr>
        <a:xfrm>
          <a:off x="0" y="0"/>
          <a:ext cx="0" cy="0"/>
          <a:chOff x="0" y="0"/>
          <a:chExt cx="0" cy="0"/>
        </a:xfrm>
      </p:grpSpPr>
      <p:sp>
        <p:nvSpPr>
          <p:cNvPr id="10" name="Picture Placeholder 3"/>
          <p:cNvSpPr>
            <a:spLocks noGrp="1"/>
          </p:cNvSpPr>
          <p:nvPr>
            <p:ph type="pic" sz="quarter" idx="11" hasCustomPrompt="1"/>
          </p:nvPr>
        </p:nvSpPr>
        <p:spPr>
          <a:xfrm>
            <a:off x="492057" y="1352551"/>
            <a:ext cx="5808137" cy="4609337"/>
          </a:xfrm>
          <a:prstGeom prst="rect">
            <a:avLst/>
          </a:prstGeom>
        </p:spPr>
        <p:txBody>
          <a:bodyPr vert="horz" anchor="ctr"/>
          <a:lstStyle>
            <a:lvl1pPr marL="0" indent="0" algn="ctr">
              <a:buNone/>
              <a:defRPr/>
            </a:lvl1pPr>
          </a:lstStyle>
          <a:p>
            <a:r>
              <a:rPr lang="en-GB" dirty="0"/>
              <a:t>[image/icon/logo box]</a:t>
            </a:r>
            <a:endParaRPr lang="en-US" dirty="0"/>
          </a:p>
        </p:txBody>
      </p:sp>
      <p:sp>
        <p:nvSpPr>
          <p:cNvPr id="13" name="Text Placeholder 5"/>
          <p:cNvSpPr>
            <a:spLocks noGrp="1"/>
          </p:cNvSpPr>
          <p:nvPr>
            <p:ph type="body" sz="quarter" idx="13" hasCustomPrompt="1"/>
          </p:nvPr>
        </p:nvSpPr>
        <p:spPr>
          <a:xfrm>
            <a:off x="6444208" y="1352551"/>
            <a:ext cx="2193380" cy="4609337"/>
          </a:xfrm>
          <a:prstGeom prst="rect">
            <a:avLst/>
          </a:prstGeom>
        </p:spPr>
        <p:txBody>
          <a:bodyPr vert="horz" tIns="0" rIns="0" bIns="0" anchor="t"/>
          <a:lstStyle>
            <a:lvl1pPr marL="0" indent="0" algn="l">
              <a:buNone/>
              <a:defRPr sz="900">
                <a:solidFill>
                  <a:schemeClr val="bg2"/>
                </a:solidFill>
              </a:defRPr>
            </a:lvl1pPr>
          </a:lstStyle>
          <a:p>
            <a:pPr lvl="0"/>
            <a:r>
              <a:rPr lang="en-US" dirty="0"/>
              <a:t>[image caption]</a:t>
            </a:r>
          </a:p>
        </p:txBody>
      </p:sp>
      <p:sp>
        <p:nvSpPr>
          <p:cNvPr id="11" name="Slide Number Placeholder 5">
            <a:extLst>
              <a:ext uri="{FF2B5EF4-FFF2-40B4-BE49-F238E27FC236}">
                <a16:creationId xmlns:a16="http://schemas.microsoft.com/office/drawing/2014/main" id="{9787706E-18B8-0543-99E9-3C668CD745CC}"/>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9" name="Title 3">
            <a:extLst>
              <a:ext uri="{FF2B5EF4-FFF2-40B4-BE49-F238E27FC236}">
                <a16:creationId xmlns:a16="http://schemas.microsoft.com/office/drawing/2014/main" id="{67291C38-6307-7D44-9B10-00CDF2E61518}"/>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7" name="Text Placeholder 4">
            <a:extLst>
              <a:ext uri="{FF2B5EF4-FFF2-40B4-BE49-F238E27FC236}">
                <a16:creationId xmlns:a16="http://schemas.microsoft.com/office/drawing/2014/main" id="{C6AAA76A-D812-6146-B195-23CD7C50A7C0}"/>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3738422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sp>
        <p:nvSpPr>
          <p:cNvPr id="10" name="Picture Placeholder 3"/>
          <p:cNvSpPr>
            <a:spLocks noGrp="1"/>
          </p:cNvSpPr>
          <p:nvPr>
            <p:ph type="pic" sz="quarter" idx="11" hasCustomPrompt="1"/>
          </p:nvPr>
        </p:nvSpPr>
        <p:spPr>
          <a:xfrm>
            <a:off x="492057" y="1352554"/>
            <a:ext cx="8145533" cy="4152899"/>
          </a:xfrm>
          <a:prstGeom prst="rect">
            <a:avLst/>
          </a:prstGeom>
        </p:spPr>
        <p:txBody>
          <a:bodyPr vert="horz" anchor="ctr"/>
          <a:lstStyle>
            <a:lvl1pPr marL="0" indent="0" algn="ctr">
              <a:buNone/>
              <a:defRPr/>
            </a:lvl1pPr>
          </a:lstStyle>
          <a:p>
            <a:r>
              <a:rPr lang="en-GB" dirty="0"/>
              <a:t>[image/icon/logo box]</a:t>
            </a:r>
            <a:endParaRPr lang="en-US" dirty="0"/>
          </a:p>
        </p:txBody>
      </p:sp>
      <p:sp>
        <p:nvSpPr>
          <p:cNvPr id="13" name="Text Placeholder 5"/>
          <p:cNvSpPr>
            <a:spLocks noGrp="1"/>
          </p:cNvSpPr>
          <p:nvPr>
            <p:ph type="body" sz="quarter" idx="13" hasCustomPrompt="1"/>
          </p:nvPr>
        </p:nvSpPr>
        <p:spPr>
          <a:xfrm>
            <a:off x="492057" y="5505449"/>
            <a:ext cx="8145533" cy="456440"/>
          </a:xfrm>
          <a:prstGeom prst="rect">
            <a:avLst/>
          </a:prstGeom>
        </p:spPr>
        <p:txBody>
          <a:bodyPr vert="horz" tIns="0" rIns="0" bIns="0" anchor="ctr"/>
          <a:lstStyle>
            <a:lvl1pPr marL="0" indent="0" algn="ctr">
              <a:buNone/>
              <a:defRPr sz="900">
                <a:solidFill>
                  <a:schemeClr val="bg2"/>
                </a:solidFill>
              </a:defRPr>
            </a:lvl1pPr>
          </a:lstStyle>
          <a:p>
            <a:pPr lvl="0"/>
            <a:r>
              <a:rPr lang="en-US" dirty="0"/>
              <a:t>[image caption]</a:t>
            </a:r>
          </a:p>
        </p:txBody>
      </p:sp>
      <p:sp>
        <p:nvSpPr>
          <p:cNvPr id="11" name="Slide Number Placeholder 5">
            <a:extLst>
              <a:ext uri="{FF2B5EF4-FFF2-40B4-BE49-F238E27FC236}">
                <a16:creationId xmlns:a16="http://schemas.microsoft.com/office/drawing/2014/main" id="{9787706E-18B8-0543-99E9-3C668CD745CC}"/>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9" name="Title 3">
            <a:extLst>
              <a:ext uri="{FF2B5EF4-FFF2-40B4-BE49-F238E27FC236}">
                <a16:creationId xmlns:a16="http://schemas.microsoft.com/office/drawing/2014/main" id="{67291C38-6307-7D44-9B10-00CDF2E61518}"/>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7" name="Text Placeholder 4">
            <a:extLst>
              <a:ext uri="{FF2B5EF4-FFF2-40B4-BE49-F238E27FC236}">
                <a16:creationId xmlns:a16="http://schemas.microsoft.com/office/drawing/2014/main" id="{557CD52A-3877-C547-B478-B5FF1AB8643C}"/>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3348161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Image Caption">
    <p:spTree>
      <p:nvGrpSpPr>
        <p:cNvPr id="1" name=""/>
        <p:cNvGrpSpPr/>
        <p:nvPr/>
      </p:nvGrpSpPr>
      <p:grpSpPr>
        <a:xfrm>
          <a:off x="0" y="0"/>
          <a:ext cx="0" cy="0"/>
          <a:chOff x="0" y="0"/>
          <a:chExt cx="0" cy="0"/>
        </a:xfrm>
      </p:grpSpPr>
      <p:sp>
        <p:nvSpPr>
          <p:cNvPr id="10" name="Picture Placeholder 3"/>
          <p:cNvSpPr>
            <a:spLocks noGrp="1"/>
          </p:cNvSpPr>
          <p:nvPr>
            <p:ph type="pic" sz="quarter" idx="11" hasCustomPrompt="1"/>
          </p:nvPr>
        </p:nvSpPr>
        <p:spPr>
          <a:xfrm>
            <a:off x="492057" y="1352554"/>
            <a:ext cx="4006793" cy="4152899"/>
          </a:xfrm>
          <a:prstGeom prst="rect">
            <a:avLst/>
          </a:prstGeom>
        </p:spPr>
        <p:txBody>
          <a:bodyPr vert="horz" anchor="ctr"/>
          <a:lstStyle>
            <a:lvl1pPr marL="0" indent="0" algn="ctr">
              <a:buNone/>
              <a:defRPr/>
            </a:lvl1pPr>
          </a:lstStyle>
          <a:p>
            <a:r>
              <a:rPr lang="en-GB" dirty="0"/>
              <a:t>[image/icon/logo box]</a:t>
            </a:r>
            <a:endParaRPr lang="en-US" dirty="0"/>
          </a:p>
        </p:txBody>
      </p:sp>
      <p:sp>
        <p:nvSpPr>
          <p:cNvPr id="13" name="Text Placeholder 5"/>
          <p:cNvSpPr>
            <a:spLocks noGrp="1"/>
          </p:cNvSpPr>
          <p:nvPr>
            <p:ph type="body" sz="quarter" idx="13" hasCustomPrompt="1"/>
          </p:nvPr>
        </p:nvSpPr>
        <p:spPr>
          <a:xfrm>
            <a:off x="492057" y="5505449"/>
            <a:ext cx="4006793" cy="456440"/>
          </a:xfrm>
          <a:prstGeom prst="rect">
            <a:avLst/>
          </a:prstGeom>
        </p:spPr>
        <p:txBody>
          <a:bodyPr vert="horz" tIns="0" rIns="0" bIns="0" anchor="ctr"/>
          <a:lstStyle>
            <a:lvl1pPr marL="0" indent="0" algn="ctr">
              <a:buNone/>
              <a:defRPr sz="900">
                <a:solidFill>
                  <a:schemeClr val="bg2"/>
                </a:solidFill>
              </a:defRPr>
            </a:lvl1pPr>
          </a:lstStyle>
          <a:p>
            <a:pPr lvl="0"/>
            <a:r>
              <a:rPr lang="en-US" dirty="0"/>
              <a:t>[image caption]</a:t>
            </a:r>
          </a:p>
        </p:txBody>
      </p:sp>
      <p:sp>
        <p:nvSpPr>
          <p:cNvPr id="11" name="Slide Number Placeholder 5">
            <a:extLst>
              <a:ext uri="{FF2B5EF4-FFF2-40B4-BE49-F238E27FC236}">
                <a16:creationId xmlns:a16="http://schemas.microsoft.com/office/drawing/2014/main" id="{9787706E-18B8-0543-99E9-3C668CD745CC}"/>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9" name="Title 3">
            <a:extLst>
              <a:ext uri="{FF2B5EF4-FFF2-40B4-BE49-F238E27FC236}">
                <a16:creationId xmlns:a16="http://schemas.microsoft.com/office/drawing/2014/main" id="{67291C38-6307-7D44-9B10-00CDF2E61518}"/>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7" name="Picture Placeholder 3">
            <a:extLst>
              <a:ext uri="{FF2B5EF4-FFF2-40B4-BE49-F238E27FC236}">
                <a16:creationId xmlns:a16="http://schemas.microsoft.com/office/drawing/2014/main" id="{9BD2E2A0-ACED-0A47-9B9C-66FCC582C9BA}"/>
              </a:ext>
            </a:extLst>
          </p:cNvPr>
          <p:cNvSpPr>
            <a:spLocks noGrp="1"/>
          </p:cNvSpPr>
          <p:nvPr>
            <p:ph type="pic" sz="quarter" idx="14" hasCustomPrompt="1"/>
          </p:nvPr>
        </p:nvSpPr>
        <p:spPr>
          <a:xfrm>
            <a:off x="4625145" y="1352554"/>
            <a:ext cx="4006793" cy="4152899"/>
          </a:xfrm>
          <a:prstGeom prst="rect">
            <a:avLst/>
          </a:prstGeom>
        </p:spPr>
        <p:txBody>
          <a:bodyPr vert="horz" anchor="ctr"/>
          <a:lstStyle>
            <a:lvl1pPr marL="0" indent="0" algn="ctr">
              <a:buNone/>
              <a:defRPr/>
            </a:lvl1pPr>
          </a:lstStyle>
          <a:p>
            <a:r>
              <a:rPr lang="en-GB" dirty="0"/>
              <a:t>[image/icon/logo box]</a:t>
            </a:r>
            <a:endParaRPr lang="en-US" dirty="0"/>
          </a:p>
        </p:txBody>
      </p:sp>
      <p:sp>
        <p:nvSpPr>
          <p:cNvPr id="12" name="Text Placeholder 5">
            <a:extLst>
              <a:ext uri="{FF2B5EF4-FFF2-40B4-BE49-F238E27FC236}">
                <a16:creationId xmlns:a16="http://schemas.microsoft.com/office/drawing/2014/main" id="{4401D111-1A4C-BE4F-8DE5-C2A874A7036F}"/>
              </a:ext>
            </a:extLst>
          </p:cNvPr>
          <p:cNvSpPr>
            <a:spLocks noGrp="1"/>
          </p:cNvSpPr>
          <p:nvPr>
            <p:ph type="body" sz="quarter" idx="15" hasCustomPrompt="1"/>
          </p:nvPr>
        </p:nvSpPr>
        <p:spPr>
          <a:xfrm>
            <a:off x="4625145" y="5505449"/>
            <a:ext cx="4006793" cy="456440"/>
          </a:xfrm>
          <a:prstGeom prst="rect">
            <a:avLst/>
          </a:prstGeom>
        </p:spPr>
        <p:txBody>
          <a:bodyPr vert="horz" tIns="0" rIns="0" bIns="0" anchor="ctr"/>
          <a:lstStyle>
            <a:lvl1pPr marL="0" indent="0" algn="ctr">
              <a:buNone/>
              <a:defRPr sz="900">
                <a:solidFill>
                  <a:schemeClr val="bg2"/>
                </a:solidFill>
              </a:defRPr>
            </a:lvl1pPr>
          </a:lstStyle>
          <a:p>
            <a:pPr lvl="0"/>
            <a:r>
              <a:rPr lang="en-US" dirty="0"/>
              <a:t>[image caption]</a:t>
            </a:r>
          </a:p>
        </p:txBody>
      </p:sp>
      <p:sp>
        <p:nvSpPr>
          <p:cNvPr id="14" name="Text Placeholder 4">
            <a:extLst>
              <a:ext uri="{FF2B5EF4-FFF2-40B4-BE49-F238E27FC236}">
                <a16:creationId xmlns:a16="http://schemas.microsoft.com/office/drawing/2014/main" id="{363BB5BC-3514-3C4A-9131-8FC31CCD201B}"/>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16630259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Image Caption">
    <p:spTree>
      <p:nvGrpSpPr>
        <p:cNvPr id="1" name=""/>
        <p:cNvGrpSpPr/>
        <p:nvPr/>
      </p:nvGrpSpPr>
      <p:grpSpPr>
        <a:xfrm>
          <a:off x="0" y="0"/>
          <a:ext cx="0" cy="0"/>
          <a:chOff x="0" y="0"/>
          <a:chExt cx="0" cy="0"/>
        </a:xfrm>
      </p:grpSpPr>
      <p:sp>
        <p:nvSpPr>
          <p:cNvPr id="10" name="Picture Placeholder 3"/>
          <p:cNvSpPr>
            <a:spLocks noGrp="1"/>
          </p:cNvSpPr>
          <p:nvPr>
            <p:ph type="pic" sz="quarter" idx="11" hasCustomPrompt="1"/>
          </p:nvPr>
        </p:nvSpPr>
        <p:spPr>
          <a:xfrm>
            <a:off x="492056" y="1352554"/>
            <a:ext cx="2639785" cy="4152899"/>
          </a:xfrm>
          <a:prstGeom prst="rect">
            <a:avLst/>
          </a:prstGeom>
        </p:spPr>
        <p:txBody>
          <a:bodyPr vert="horz" anchor="ctr"/>
          <a:lstStyle>
            <a:lvl1pPr marL="0" indent="0" algn="ctr">
              <a:buNone/>
              <a:defRPr/>
            </a:lvl1pPr>
          </a:lstStyle>
          <a:p>
            <a:r>
              <a:rPr lang="en-GB" dirty="0"/>
              <a:t>[image/icon/logo box]</a:t>
            </a:r>
            <a:endParaRPr lang="en-US" dirty="0"/>
          </a:p>
        </p:txBody>
      </p:sp>
      <p:sp>
        <p:nvSpPr>
          <p:cNvPr id="13" name="Text Placeholder 5"/>
          <p:cNvSpPr>
            <a:spLocks noGrp="1"/>
          </p:cNvSpPr>
          <p:nvPr>
            <p:ph type="body" sz="quarter" idx="13" hasCustomPrompt="1"/>
          </p:nvPr>
        </p:nvSpPr>
        <p:spPr>
          <a:xfrm>
            <a:off x="492056" y="5505449"/>
            <a:ext cx="2639785" cy="456440"/>
          </a:xfrm>
          <a:prstGeom prst="rect">
            <a:avLst/>
          </a:prstGeom>
        </p:spPr>
        <p:txBody>
          <a:bodyPr vert="horz" tIns="0" rIns="0" bIns="0" anchor="ctr"/>
          <a:lstStyle>
            <a:lvl1pPr marL="0" indent="0" algn="ctr">
              <a:buNone/>
              <a:defRPr sz="900">
                <a:solidFill>
                  <a:schemeClr val="bg2"/>
                </a:solidFill>
              </a:defRPr>
            </a:lvl1pPr>
          </a:lstStyle>
          <a:p>
            <a:pPr lvl="0"/>
            <a:r>
              <a:rPr lang="en-US" dirty="0"/>
              <a:t>[image caption]</a:t>
            </a:r>
          </a:p>
        </p:txBody>
      </p:sp>
      <p:sp>
        <p:nvSpPr>
          <p:cNvPr id="11" name="Slide Number Placeholder 5">
            <a:extLst>
              <a:ext uri="{FF2B5EF4-FFF2-40B4-BE49-F238E27FC236}">
                <a16:creationId xmlns:a16="http://schemas.microsoft.com/office/drawing/2014/main" id="{9787706E-18B8-0543-99E9-3C668CD745CC}"/>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9" name="Title 3">
            <a:extLst>
              <a:ext uri="{FF2B5EF4-FFF2-40B4-BE49-F238E27FC236}">
                <a16:creationId xmlns:a16="http://schemas.microsoft.com/office/drawing/2014/main" id="{67291C38-6307-7D44-9B10-00CDF2E61518}"/>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7" name="Picture Placeholder 3">
            <a:extLst>
              <a:ext uri="{FF2B5EF4-FFF2-40B4-BE49-F238E27FC236}">
                <a16:creationId xmlns:a16="http://schemas.microsoft.com/office/drawing/2014/main" id="{8CD11574-6994-C542-A1AD-1118FE1AA89D}"/>
              </a:ext>
            </a:extLst>
          </p:cNvPr>
          <p:cNvSpPr>
            <a:spLocks noGrp="1"/>
          </p:cNvSpPr>
          <p:nvPr>
            <p:ph type="pic" sz="quarter" idx="14" hasCustomPrompt="1"/>
          </p:nvPr>
        </p:nvSpPr>
        <p:spPr>
          <a:xfrm>
            <a:off x="3239829" y="1352554"/>
            <a:ext cx="2639785" cy="4152899"/>
          </a:xfrm>
          <a:prstGeom prst="rect">
            <a:avLst/>
          </a:prstGeom>
        </p:spPr>
        <p:txBody>
          <a:bodyPr vert="horz" anchor="ctr"/>
          <a:lstStyle>
            <a:lvl1pPr marL="0" indent="0" algn="ctr">
              <a:buNone/>
              <a:defRPr/>
            </a:lvl1pPr>
          </a:lstStyle>
          <a:p>
            <a:r>
              <a:rPr lang="en-GB" dirty="0"/>
              <a:t>[image/icon/logo box]</a:t>
            </a:r>
            <a:endParaRPr lang="en-US" dirty="0"/>
          </a:p>
        </p:txBody>
      </p:sp>
      <p:sp>
        <p:nvSpPr>
          <p:cNvPr id="12" name="Text Placeholder 5">
            <a:extLst>
              <a:ext uri="{FF2B5EF4-FFF2-40B4-BE49-F238E27FC236}">
                <a16:creationId xmlns:a16="http://schemas.microsoft.com/office/drawing/2014/main" id="{9127FB44-8702-2E4A-AB5F-E13C69627438}"/>
              </a:ext>
            </a:extLst>
          </p:cNvPr>
          <p:cNvSpPr>
            <a:spLocks noGrp="1"/>
          </p:cNvSpPr>
          <p:nvPr>
            <p:ph type="body" sz="quarter" idx="15" hasCustomPrompt="1"/>
          </p:nvPr>
        </p:nvSpPr>
        <p:spPr>
          <a:xfrm>
            <a:off x="3239829" y="5505449"/>
            <a:ext cx="2639785" cy="456440"/>
          </a:xfrm>
          <a:prstGeom prst="rect">
            <a:avLst/>
          </a:prstGeom>
        </p:spPr>
        <p:txBody>
          <a:bodyPr vert="horz" tIns="0" rIns="0" bIns="0" anchor="ctr"/>
          <a:lstStyle>
            <a:lvl1pPr marL="0" indent="0" algn="ctr">
              <a:buNone/>
              <a:defRPr sz="900">
                <a:solidFill>
                  <a:schemeClr val="bg2"/>
                </a:solidFill>
              </a:defRPr>
            </a:lvl1pPr>
          </a:lstStyle>
          <a:p>
            <a:pPr lvl="0"/>
            <a:r>
              <a:rPr lang="en-US" dirty="0"/>
              <a:t>[image caption]</a:t>
            </a:r>
          </a:p>
        </p:txBody>
      </p:sp>
      <p:sp>
        <p:nvSpPr>
          <p:cNvPr id="14" name="Picture Placeholder 3">
            <a:extLst>
              <a:ext uri="{FF2B5EF4-FFF2-40B4-BE49-F238E27FC236}">
                <a16:creationId xmlns:a16="http://schemas.microsoft.com/office/drawing/2014/main" id="{20EEF36B-2413-A544-991B-10AA2B78C185}"/>
              </a:ext>
            </a:extLst>
          </p:cNvPr>
          <p:cNvSpPr>
            <a:spLocks noGrp="1"/>
          </p:cNvSpPr>
          <p:nvPr>
            <p:ph type="pic" sz="quarter" idx="16" hasCustomPrompt="1"/>
          </p:nvPr>
        </p:nvSpPr>
        <p:spPr>
          <a:xfrm>
            <a:off x="5987601" y="1352554"/>
            <a:ext cx="2639785" cy="4152899"/>
          </a:xfrm>
          <a:prstGeom prst="rect">
            <a:avLst/>
          </a:prstGeom>
        </p:spPr>
        <p:txBody>
          <a:bodyPr vert="horz" anchor="ctr"/>
          <a:lstStyle>
            <a:lvl1pPr marL="0" indent="0" algn="ctr">
              <a:buNone/>
              <a:defRPr/>
            </a:lvl1pPr>
          </a:lstStyle>
          <a:p>
            <a:r>
              <a:rPr lang="en-GB" dirty="0"/>
              <a:t>[image/icon/logo box]</a:t>
            </a:r>
            <a:endParaRPr lang="en-US" dirty="0"/>
          </a:p>
        </p:txBody>
      </p:sp>
      <p:sp>
        <p:nvSpPr>
          <p:cNvPr id="15" name="Text Placeholder 5">
            <a:extLst>
              <a:ext uri="{FF2B5EF4-FFF2-40B4-BE49-F238E27FC236}">
                <a16:creationId xmlns:a16="http://schemas.microsoft.com/office/drawing/2014/main" id="{86A408FD-BECD-3443-BB24-6FC23182032B}"/>
              </a:ext>
            </a:extLst>
          </p:cNvPr>
          <p:cNvSpPr>
            <a:spLocks noGrp="1"/>
          </p:cNvSpPr>
          <p:nvPr>
            <p:ph type="body" sz="quarter" idx="17" hasCustomPrompt="1"/>
          </p:nvPr>
        </p:nvSpPr>
        <p:spPr>
          <a:xfrm>
            <a:off x="5987601" y="5505449"/>
            <a:ext cx="2639785" cy="456440"/>
          </a:xfrm>
          <a:prstGeom prst="rect">
            <a:avLst/>
          </a:prstGeom>
        </p:spPr>
        <p:txBody>
          <a:bodyPr vert="horz" tIns="0" rIns="0" bIns="0" anchor="ctr"/>
          <a:lstStyle>
            <a:lvl1pPr marL="0" indent="0" algn="ctr">
              <a:buNone/>
              <a:defRPr sz="900">
                <a:solidFill>
                  <a:schemeClr val="bg2"/>
                </a:solidFill>
              </a:defRPr>
            </a:lvl1pPr>
          </a:lstStyle>
          <a:p>
            <a:pPr lvl="0"/>
            <a:r>
              <a:rPr lang="en-US" dirty="0"/>
              <a:t>[image caption]</a:t>
            </a:r>
          </a:p>
        </p:txBody>
      </p:sp>
      <p:sp>
        <p:nvSpPr>
          <p:cNvPr id="16" name="Text Placeholder 4">
            <a:extLst>
              <a:ext uri="{FF2B5EF4-FFF2-40B4-BE49-F238E27FC236}">
                <a16:creationId xmlns:a16="http://schemas.microsoft.com/office/drawing/2014/main" id="{8AAA0F29-B7C9-B042-B548-BACC1DA3764E}"/>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187848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6A601E91-1DE9-6E40-B1A6-EA79B046D4E5}"/>
              </a:ext>
            </a:extLst>
          </p:cNvPr>
          <p:cNvSpPr>
            <a:spLocks noGrp="1"/>
          </p:cNvSpPr>
          <p:nvPr>
            <p:ph sz="quarter" idx="15"/>
          </p:nvPr>
        </p:nvSpPr>
        <p:spPr>
          <a:xfrm>
            <a:off x="500065" y="1352554"/>
            <a:ext cx="2631777" cy="48090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FA2406D8-9BE4-8543-AD51-0423FE272F49}"/>
              </a:ext>
            </a:extLst>
          </p:cNvPr>
          <p:cNvSpPr>
            <a:spLocks noGrp="1"/>
          </p:cNvSpPr>
          <p:nvPr>
            <p:ph type="chart" sz="quarter" idx="16"/>
          </p:nvPr>
        </p:nvSpPr>
        <p:spPr>
          <a:xfrm>
            <a:off x="3275858" y="1365754"/>
            <a:ext cx="5368083" cy="4795825"/>
          </a:xfrm>
        </p:spPr>
        <p:txBody>
          <a:bodyPr/>
          <a:lstStyle>
            <a:lvl1pPr marL="0" indent="0" algn="ctr">
              <a:buNone/>
              <a:defRPr/>
            </a:lvl1pPr>
          </a:lstStyle>
          <a:p>
            <a:r>
              <a:rPr lang="en-US"/>
              <a:t>Click icon to add chart</a:t>
            </a:r>
          </a:p>
        </p:txBody>
      </p:sp>
      <p:sp>
        <p:nvSpPr>
          <p:cNvPr id="9" name="Slide Number Placeholder 5">
            <a:extLst>
              <a:ext uri="{FF2B5EF4-FFF2-40B4-BE49-F238E27FC236}">
                <a16:creationId xmlns:a16="http://schemas.microsoft.com/office/drawing/2014/main" id="{8CD2ECA2-8411-9445-9492-986007CF5475}"/>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8" name="Title 3">
            <a:extLst>
              <a:ext uri="{FF2B5EF4-FFF2-40B4-BE49-F238E27FC236}">
                <a16:creationId xmlns:a16="http://schemas.microsoft.com/office/drawing/2014/main" id="{EE27E797-65BC-354F-BBB0-6487EBA8D2FB}"/>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10" name="Text Placeholder 4">
            <a:extLst>
              <a:ext uri="{FF2B5EF4-FFF2-40B4-BE49-F238E27FC236}">
                <a16:creationId xmlns:a16="http://schemas.microsoft.com/office/drawing/2014/main" id="{F19C5B7C-A793-C54A-9049-636401191AD0}"/>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33761437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xt with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A2406D8-9BE4-8543-AD51-0423FE272F49}"/>
              </a:ext>
            </a:extLst>
          </p:cNvPr>
          <p:cNvSpPr>
            <a:spLocks noGrp="1"/>
          </p:cNvSpPr>
          <p:nvPr>
            <p:ph type="chart" sz="quarter" idx="16"/>
          </p:nvPr>
        </p:nvSpPr>
        <p:spPr>
          <a:xfrm>
            <a:off x="500064" y="1808992"/>
            <a:ext cx="8143876" cy="4352585"/>
          </a:xfrm>
        </p:spPr>
        <p:txBody>
          <a:bodyPr/>
          <a:lstStyle>
            <a:lvl1pPr marL="0" indent="0" algn="ctr">
              <a:buNone/>
              <a:defRPr/>
            </a:lvl1pPr>
          </a:lstStyle>
          <a:p>
            <a:r>
              <a:rPr lang="en-US"/>
              <a:t>Click icon to add chart</a:t>
            </a:r>
          </a:p>
        </p:txBody>
      </p:sp>
      <p:sp>
        <p:nvSpPr>
          <p:cNvPr id="9" name="Slide Number Placeholder 5">
            <a:extLst>
              <a:ext uri="{FF2B5EF4-FFF2-40B4-BE49-F238E27FC236}">
                <a16:creationId xmlns:a16="http://schemas.microsoft.com/office/drawing/2014/main" id="{8CD2ECA2-8411-9445-9492-986007CF5475}"/>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8" name="Title 3">
            <a:extLst>
              <a:ext uri="{FF2B5EF4-FFF2-40B4-BE49-F238E27FC236}">
                <a16:creationId xmlns:a16="http://schemas.microsoft.com/office/drawing/2014/main" id="{EE27E797-65BC-354F-BBB0-6487EBA8D2FB}"/>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10" name="Text Placeholder 5">
            <a:extLst>
              <a:ext uri="{FF2B5EF4-FFF2-40B4-BE49-F238E27FC236}">
                <a16:creationId xmlns:a16="http://schemas.microsoft.com/office/drawing/2014/main" id="{B32C476E-51FA-B142-B805-2B1D7A05AE20}"/>
              </a:ext>
            </a:extLst>
          </p:cNvPr>
          <p:cNvSpPr>
            <a:spLocks noGrp="1"/>
          </p:cNvSpPr>
          <p:nvPr>
            <p:ph type="body" sz="quarter" idx="13" hasCustomPrompt="1"/>
          </p:nvPr>
        </p:nvSpPr>
        <p:spPr>
          <a:xfrm>
            <a:off x="492055" y="1352551"/>
            <a:ext cx="8151884" cy="456440"/>
          </a:xfrm>
          <a:prstGeom prst="rect">
            <a:avLst/>
          </a:prstGeom>
        </p:spPr>
        <p:txBody>
          <a:bodyPr vert="horz" lIns="0" tIns="45720" rIns="91440" bIns="45720" rtlCol="0">
            <a:noAutofit/>
          </a:bodyPr>
          <a:lstStyle>
            <a:lvl1pPr marL="0" indent="0">
              <a:buNone/>
              <a:defRPr lang="en-US" dirty="0"/>
            </a:lvl1pPr>
          </a:lstStyle>
          <a:p>
            <a:pPr lvl="0"/>
            <a:r>
              <a:rPr lang="en-US" dirty="0"/>
              <a:t>Edit Master text styles</a:t>
            </a:r>
          </a:p>
        </p:txBody>
      </p:sp>
      <p:sp>
        <p:nvSpPr>
          <p:cNvPr id="11" name="Text Placeholder 4">
            <a:extLst>
              <a:ext uri="{FF2B5EF4-FFF2-40B4-BE49-F238E27FC236}">
                <a16:creationId xmlns:a16="http://schemas.microsoft.com/office/drawing/2014/main" id="{38C66947-3003-9144-9591-D7F7456392A3}"/>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29280683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814936-A1C1-F74A-8753-0F869A15FCB3}"/>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7" name="Title 3">
            <a:extLst>
              <a:ext uri="{FF2B5EF4-FFF2-40B4-BE49-F238E27FC236}">
                <a16:creationId xmlns:a16="http://schemas.microsoft.com/office/drawing/2014/main" id="{22932854-4032-2042-B2A7-CAC304079481}"/>
              </a:ext>
            </a:extLst>
          </p:cNvPr>
          <p:cNvSpPr>
            <a:spLocks noGrp="1"/>
          </p:cNvSpPr>
          <p:nvPr>
            <p:ph type="title"/>
          </p:nvPr>
        </p:nvSpPr>
        <p:spPr>
          <a:xfrm>
            <a:off x="500065" y="366186"/>
            <a:ext cx="8137525" cy="745060"/>
          </a:xfrm>
          <a:prstGeom prst="rect">
            <a:avLst/>
          </a:prstGeom>
        </p:spPr>
        <p:txBody>
          <a:bodyPr lIns="0"/>
          <a:lstStyle>
            <a:lvl1pPr>
              <a:defRPr>
                <a:solidFill>
                  <a:schemeClr val="accent3"/>
                </a:solidFill>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AAC5AF86-439D-A54D-8503-320893ED7C9F}"/>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299099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2"/>
          <p:cNvSpPr>
            <a:spLocks noGrp="1"/>
          </p:cNvSpPr>
          <p:nvPr>
            <p:ph type="sldNum" sz="quarter" idx="10"/>
          </p:nvPr>
        </p:nvSpPr>
        <p:spPr/>
        <p:txBody>
          <a:bodyPr/>
          <a:lstStyle/>
          <a:p>
            <a:fld id="{63343499-4781-8F47-9616-5D65C730EB58}" type="slidenum">
              <a:rPr lang="en-US" smtClean="0"/>
              <a:pPr/>
              <a:t>‹Nr.›</a:t>
            </a:fld>
            <a:endParaRPr lang="en-US" dirty="0"/>
          </a:p>
        </p:txBody>
      </p:sp>
      <p:sp>
        <p:nvSpPr>
          <p:cNvPr id="4" name="Datumsplatzhalter 3"/>
          <p:cNvSpPr>
            <a:spLocks noGrp="1"/>
          </p:cNvSpPr>
          <p:nvPr>
            <p:ph type="dt" sz="half" idx="11"/>
          </p:nvPr>
        </p:nvSpPr>
        <p:spPr/>
        <p:txBody>
          <a:bodyPr/>
          <a:lstStyle/>
          <a:p>
            <a:fld id="{39F3EAD6-C080-4AD3-83BD-127DE75ED0FD}" type="datetimeFigureOut">
              <a:rPr lang="de-CH" smtClean="0"/>
              <a:t>07.06.2022</a:t>
            </a:fld>
            <a:endParaRPr lang="de-CH"/>
          </a:p>
        </p:txBody>
      </p:sp>
      <p:sp>
        <p:nvSpPr>
          <p:cNvPr id="5" name="Fußzeilenplatzhalter 4"/>
          <p:cNvSpPr>
            <a:spLocks noGrp="1"/>
          </p:cNvSpPr>
          <p:nvPr>
            <p:ph type="ftr" sz="quarter" idx="12"/>
          </p:nvPr>
        </p:nvSpPr>
        <p:spPr/>
        <p:txBody>
          <a:bodyPr/>
          <a:lstStyle/>
          <a:p>
            <a:endParaRPr lang="de-CH"/>
          </a:p>
        </p:txBody>
      </p:sp>
    </p:spTree>
    <p:extLst>
      <p:ext uri="{BB962C8B-B14F-4D97-AF65-F5344CB8AC3E}">
        <p14:creationId xmlns:p14="http://schemas.microsoft.com/office/powerpoint/2010/main" val="7424668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CE6538-035B-4897-B6FB-FDC77D243652}"/>
              </a:ext>
            </a:extLst>
          </p:cNvPr>
          <p:cNvSpPr/>
          <p:nvPr userDrawn="1"/>
        </p:nvSpPr>
        <p:spPr>
          <a:xfrm>
            <a:off x="0" y="0"/>
            <a:ext cx="9144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5">
            <a:extLst>
              <a:ext uri="{FF2B5EF4-FFF2-40B4-BE49-F238E27FC236}">
                <a16:creationId xmlns:a16="http://schemas.microsoft.com/office/drawing/2014/main" id="{97814936-A1C1-F74A-8753-0F869A15FCB3}"/>
              </a:ext>
            </a:extLst>
          </p:cNvPr>
          <p:cNvSpPr>
            <a:spLocks noGrp="1"/>
          </p:cNvSpPr>
          <p:nvPr>
            <p:ph type="sldNum" sz="quarter" idx="10"/>
          </p:nvPr>
        </p:nvSpPr>
        <p:spPr>
          <a:xfrm>
            <a:off x="8172400" y="6308725"/>
            <a:ext cx="465188" cy="366183"/>
          </a:xfrm>
        </p:spPr>
        <p:txBody>
          <a:bodyPr anchor="ctr"/>
          <a:lstStyle>
            <a:lvl1pPr>
              <a:defRPr sz="600" b="0" i="0">
                <a:solidFill>
                  <a:srgbClr val="FFFFFF"/>
                </a:solidFill>
                <a:latin typeface="Arial" panose="020B0604020202020204" pitchFamily="34" charset="0"/>
              </a:defRPr>
            </a:lvl1pPr>
          </a:lstStyle>
          <a:p>
            <a:fld id="{F3EC332E-FB62-3242-BB6A-EC0EFC19912F}" type="slidenum">
              <a:rPr lang="en-US" smtClean="0"/>
              <a:pPr/>
              <a:t>‹Nr.›</a:t>
            </a:fld>
            <a:endParaRPr lang="en-US" dirty="0"/>
          </a:p>
        </p:txBody>
      </p:sp>
      <p:sp>
        <p:nvSpPr>
          <p:cNvPr id="7" name="Title 3">
            <a:extLst>
              <a:ext uri="{FF2B5EF4-FFF2-40B4-BE49-F238E27FC236}">
                <a16:creationId xmlns:a16="http://schemas.microsoft.com/office/drawing/2014/main" id="{22932854-4032-2042-B2A7-CAC304079481}"/>
              </a:ext>
            </a:extLst>
          </p:cNvPr>
          <p:cNvSpPr>
            <a:spLocks noGrp="1"/>
          </p:cNvSpPr>
          <p:nvPr>
            <p:ph type="title"/>
          </p:nvPr>
        </p:nvSpPr>
        <p:spPr>
          <a:xfrm>
            <a:off x="500065" y="366186"/>
            <a:ext cx="8137525" cy="745060"/>
          </a:xfrm>
          <a:prstGeom prst="rect">
            <a:avLst/>
          </a:prstGeom>
        </p:spPr>
        <p:txBody>
          <a:bodyPr lIns="0"/>
          <a:lstStyle>
            <a:lvl1pPr>
              <a:defRPr>
                <a:solidFill>
                  <a:srgbClr val="FFFFFF"/>
                </a:solidFill>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AAC5AF86-439D-A54D-8503-320893ED7C9F}"/>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rgbClr val="FFFFFF"/>
                </a:solidFill>
              </a:defRPr>
            </a:lvl1pPr>
          </a:lstStyle>
          <a:p>
            <a:pPr marL="128588" lvl="0" indent="-128588"/>
            <a:r>
              <a:rPr lang="en-US"/>
              <a:t>Edit Master text styles</a:t>
            </a:r>
          </a:p>
        </p:txBody>
      </p:sp>
      <p:sp>
        <p:nvSpPr>
          <p:cNvPr id="6" name="Slide Number Placeholder 5">
            <a:extLst>
              <a:ext uri="{FF2B5EF4-FFF2-40B4-BE49-F238E27FC236}">
                <a16:creationId xmlns:a16="http://schemas.microsoft.com/office/drawing/2014/main" id="{D9BD5330-511D-4786-A12D-A06154628516}"/>
              </a:ext>
            </a:extLst>
          </p:cNvPr>
          <p:cNvSpPr txBox="1">
            <a:spLocks/>
          </p:cNvSpPr>
          <p:nvPr userDrawn="1"/>
        </p:nvSpPr>
        <p:spPr>
          <a:xfrm>
            <a:off x="8219958" y="6287241"/>
            <a:ext cx="411383" cy="366183"/>
          </a:xfrm>
          <a:prstGeom prst="rect">
            <a:avLst/>
          </a:prstGeom>
        </p:spPr>
        <p:txBody>
          <a:bodyPr vert="horz" lIns="68580" tIns="34290" rIns="68580" bIns="34290" rtlCol="0" anchor="ctr"/>
          <a:lstStyle>
            <a:defPPr>
              <a:defRPr lang="en-US"/>
            </a:defPPr>
            <a:lvl1pPr marL="0" algn="r" defTabSz="457200" rtl="0" eaLnBrk="1" latinLnBrk="0" hangingPunct="1">
              <a:defRPr sz="8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EC332E-FB62-3242-BB6A-EC0EFC19912F}" type="slidenum">
              <a:rPr lang="en-US" sz="600" smtClean="0"/>
              <a:pPr/>
              <a:t>‹Nr.›</a:t>
            </a:fld>
            <a:endParaRPr lang="en-US" sz="600" dirty="0"/>
          </a:p>
        </p:txBody>
      </p:sp>
      <p:cxnSp>
        <p:nvCxnSpPr>
          <p:cNvPr id="9" name="Straight Connector 8">
            <a:extLst>
              <a:ext uri="{FF2B5EF4-FFF2-40B4-BE49-F238E27FC236}">
                <a16:creationId xmlns:a16="http://schemas.microsoft.com/office/drawing/2014/main" id="{1AC95A9F-F400-4EF1-9531-B143B391151C}"/>
              </a:ext>
            </a:extLst>
          </p:cNvPr>
          <p:cNvCxnSpPr>
            <a:cxnSpLocks/>
          </p:cNvCxnSpPr>
          <p:nvPr userDrawn="1"/>
        </p:nvCxnSpPr>
        <p:spPr>
          <a:xfrm>
            <a:off x="8184621" y="6307325"/>
            <a:ext cx="0" cy="35322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F79B142-8B7D-4267-9344-73112B5FF827}"/>
              </a:ext>
            </a:extLst>
          </p:cNvPr>
          <p:cNvPicPr>
            <a:picLocks noChangeAspect="1"/>
          </p:cNvPicPr>
          <p:nvPr userDrawn="1"/>
        </p:nvPicPr>
        <p:blipFill rotWithShape="1">
          <a:blip r:embed="rId2">
            <a:lum bright="100000"/>
          </a:blip>
          <a:srcRect b="52800"/>
          <a:stretch/>
        </p:blipFill>
        <p:spPr>
          <a:xfrm>
            <a:off x="512662" y="6287662"/>
            <a:ext cx="1338632" cy="365760"/>
          </a:xfrm>
          <a:prstGeom prst="rect">
            <a:avLst/>
          </a:prstGeom>
        </p:spPr>
      </p:pic>
      <p:grpSp>
        <p:nvGrpSpPr>
          <p:cNvPr id="12" name="Group 11">
            <a:extLst>
              <a:ext uri="{FF2B5EF4-FFF2-40B4-BE49-F238E27FC236}">
                <a16:creationId xmlns:a16="http://schemas.microsoft.com/office/drawing/2014/main" id="{B7DD10A9-B6F2-4F6A-B346-D11ED87DDEC8}"/>
              </a:ext>
            </a:extLst>
          </p:cNvPr>
          <p:cNvGrpSpPr/>
          <p:nvPr userDrawn="1"/>
        </p:nvGrpSpPr>
        <p:grpSpPr>
          <a:xfrm>
            <a:off x="3175" y="6779682"/>
            <a:ext cx="9144000" cy="78318"/>
            <a:chOff x="0" y="5071254"/>
            <a:chExt cx="9144000" cy="78318"/>
          </a:xfrm>
        </p:grpSpPr>
        <p:sp>
          <p:nvSpPr>
            <p:cNvPr id="13" name="Rectangle 12">
              <a:extLst>
                <a:ext uri="{FF2B5EF4-FFF2-40B4-BE49-F238E27FC236}">
                  <a16:creationId xmlns:a16="http://schemas.microsoft.com/office/drawing/2014/main" id="{D63ACD77-8213-49EB-98C3-2BED56CCB6AC}"/>
                </a:ext>
              </a:extLst>
            </p:cNvPr>
            <p:cNvSpPr/>
            <p:nvPr userDrawn="1"/>
          </p:nvSpPr>
          <p:spPr>
            <a:xfrm>
              <a:off x="0" y="5071254"/>
              <a:ext cx="2016000" cy="7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implon Norm" panose="020B0500030000000000" pitchFamily="34" charset="77"/>
              </a:endParaRPr>
            </a:p>
          </p:txBody>
        </p:sp>
        <p:sp>
          <p:nvSpPr>
            <p:cNvPr id="14" name="Rectangle 13">
              <a:extLst>
                <a:ext uri="{FF2B5EF4-FFF2-40B4-BE49-F238E27FC236}">
                  <a16:creationId xmlns:a16="http://schemas.microsoft.com/office/drawing/2014/main" id="{A9154429-B377-4BC1-BE74-BC3C8B5D0CDD}"/>
                </a:ext>
              </a:extLst>
            </p:cNvPr>
            <p:cNvSpPr/>
            <p:nvPr userDrawn="1"/>
          </p:nvSpPr>
          <p:spPr>
            <a:xfrm>
              <a:off x="2016000" y="5071254"/>
              <a:ext cx="7128000" cy="783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implon Norm" panose="020B0500030000000000" pitchFamily="34" charset="77"/>
              </a:endParaRPr>
            </a:p>
          </p:txBody>
        </p:sp>
      </p:grpSp>
      <p:sp>
        <p:nvSpPr>
          <p:cNvPr id="3" name="TextBox 2">
            <a:extLst>
              <a:ext uri="{FF2B5EF4-FFF2-40B4-BE49-F238E27FC236}">
                <a16:creationId xmlns:a16="http://schemas.microsoft.com/office/drawing/2014/main" id="{EB6C3BE4-0AF9-4C5A-B8BE-DE8F20F194FC}"/>
              </a:ext>
            </a:extLst>
          </p:cNvPr>
          <p:cNvSpPr txBox="1"/>
          <p:nvPr userDrawn="1"/>
        </p:nvSpPr>
        <p:spPr>
          <a:xfrm>
            <a:off x="2848182" y="-223827"/>
            <a:ext cx="3441290" cy="369565"/>
          </a:xfrm>
          <a:prstGeom prst="rect">
            <a:avLst/>
          </a:prstGeom>
        </p:spPr>
        <p:txBody>
          <a:bodyPr vert="horz" wrap="square" lIns="68580" tIns="34290" rIns="68580" bIns="34290" rtlCol="0">
            <a:normAutofit/>
          </a:bodyPr>
          <a:lstStyle/>
          <a:p>
            <a:pPr marL="0" indent="0" algn="ctr">
              <a:buNone/>
            </a:pPr>
            <a:r>
              <a:rPr lang="en-US" sz="600" b="0" dirty="0">
                <a:solidFill>
                  <a:schemeClr val="accent1"/>
                </a:solidFill>
                <a:latin typeface="Arial" panose="020B0604020202020204" pitchFamily="34" charset="0"/>
                <a:cs typeface="Arial" panose="020B0604020202020204" pitchFamily="34" charset="0"/>
              </a:rPr>
              <a:t>Please insert picture from format background – picture/texture fill</a:t>
            </a:r>
          </a:p>
        </p:txBody>
      </p:sp>
    </p:spTree>
    <p:extLst>
      <p:ext uri="{BB962C8B-B14F-4D97-AF65-F5344CB8AC3E}">
        <p14:creationId xmlns:p14="http://schemas.microsoft.com/office/powerpoint/2010/main" val="14766171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op up box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814936-A1C1-F74A-8753-0F869A15FCB3}"/>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7" name="Title 3">
            <a:extLst>
              <a:ext uri="{FF2B5EF4-FFF2-40B4-BE49-F238E27FC236}">
                <a16:creationId xmlns:a16="http://schemas.microsoft.com/office/drawing/2014/main" id="{22932854-4032-2042-B2A7-CAC304079481}"/>
              </a:ext>
            </a:extLst>
          </p:cNvPr>
          <p:cNvSpPr>
            <a:spLocks noGrp="1"/>
          </p:cNvSpPr>
          <p:nvPr>
            <p:ph type="title"/>
          </p:nvPr>
        </p:nvSpPr>
        <p:spPr>
          <a:xfrm>
            <a:off x="500065" y="366186"/>
            <a:ext cx="8137525" cy="745060"/>
          </a:xfrm>
          <a:prstGeom prst="rect">
            <a:avLst/>
          </a:prstGeom>
        </p:spPr>
        <p:txBody>
          <a:bodyPr lIns="0"/>
          <a:lstStyle>
            <a:lvl1pPr>
              <a:defRPr>
                <a:solidFill>
                  <a:schemeClr val="accent3"/>
                </a:solidFill>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5AA9BB68-9F37-7647-9823-2BA97E673C35}"/>
              </a:ext>
            </a:extLst>
          </p:cNvPr>
          <p:cNvSpPr/>
          <p:nvPr userDrawn="1"/>
        </p:nvSpPr>
        <p:spPr>
          <a:xfrm>
            <a:off x="500064" y="1452430"/>
            <a:ext cx="3966683" cy="1204617"/>
          </a:xfrm>
          <a:prstGeom prst="rect">
            <a:avLst/>
          </a:prstGeom>
          <a:solidFill>
            <a:schemeClr val="accent3"/>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PH" sz="1350" dirty="0">
              <a:solidFill>
                <a:schemeClr val="tx1"/>
              </a:solidFill>
              <a:latin typeface="Arial" panose="020B0604020202020204" pitchFamily="34" charset="0"/>
            </a:endParaRPr>
          </a:p>
        </p:txBody>
      </p:sp>
      <p:sp>
        <p:nvSpPr>
          <p:cNvPr id="12" name="Text Placeholder 5">
            <a:extLst>
              <a:ext uri="{FF2B5EF4-FFF2-40B4-BE49-F238E27FC236}">
                <a16:creationId xmlns:a16="http://schemas.microsoft.com/office/drawing/2014/main" id="{96A066E7-5573-564E-80E6-FFF5A2025413}"/>
              </a:ext>
            </a:extLst>
          </p:cNvPr>
          <p:cNvSpPr>
            <a:spLocks noGrp="1"/>
          </p:cNvSpPr>
          <p:nvPr>
            <p:ph type="body" sz="quarter" idx="15" hasCustomPrompt="1"/>
          </p:nvPr>
        </p:nvSpPr>
        <p:spPr>
          <a:xfrm>
            <a:off x="704592" y="1613046"/>
            <a:ext cx="3571873" cy="883385"/>
          </a:xfrm>
          <a:prstGeom prst="rect">
            <a:avLst/>
          </a:prstGeom>
        </p:spPr>
        <p:txBody>
          <a:bodyPr vert="horz" tIns="0" rIns="0" bIns="0" anchor="ctr"/>
          <a:lstStyle>
            <a:lvl1pPr marL="0" indent="0" algn="ctr">
              <a:buNone/>
              <a:defRPr sz="105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13" name="Freeform 12">
            <a:extLst>
              <a:ext uri="{FF2B5EF4-FFF2-40B4-BE49-F238E27FC236}">
                <a16:creationId xmlns:a16="http://schemas.microsoft.com/office/drawing/2014/main" id="{B09F0463-9F86-7A47-9819-F88FD773D977}"/>
              </a:ext>
            </a:extLst>
          </p:cNvPr>
          <p:cNvSpPr/>
          <p:nvPr userDrawn="1"/>
        </p:nvSpPr>
        <p:spPr>
          <a:xfrm rot="10800000">
            <a:off x="4666423" y="1452431"/>
            <a:ext cx="3966683" cy="1404375"/>
          </a:xfrm>
          <a:custGeom>
            <a:avLst/>
            <a:gdLst>
              <a:gd name="connsiteX0" fmla="*/ 3966683 w 3966683"/>
              <a:gd name="connsiteY0" fmla="*/ 2941692 h 2941692"/>
              <a:gd name="connsiteX1" fmla="*/ 0 w 3966683"/>
              <a:gd name="connsiteY1" fmla="*/ 2941692 h 2941692"/>
              <a:gd name="connsiteX2" fmla="*/ 0 w 3966683"/>
              <a:gd name="connsiteY2" fmla="*/ 284179 h 2941692"/>
              <a:gd name="connsiteX3" fmla="*/ 568196 w 3966683"/>
              <a:gd name="connsiteY3" fmla="*/ 284179 h 2941692"/>
              <a:gd name="connsiteX4" fmla="*/ 809515 w 3966683"/>
              <a:gd name="connsiteY4" fmla="*/ 0 h 2941692"/>
              <a:gd name="connsiteX5" fmla="*/ 1050834 w 3966683"/>
              <a:gd name="connsiteY5" fmla="*/ 284179 h 2941692"/>
              <a:gd name="connsiteX6" fmla="*/ 3966683 w 3966683"/>
              <a:gd name="connsiteY6" fmla="*/ 284179 h 2941692"/>
              <a:gd name="connsiteX0" fmla="*/ 3966683 w 3966683"/>
              <a:gd name="connsiteY0" fmla="*/ 3098200 h 3098200"/>
              <a:gd name="connsiteX1" fmla="*/ 0 w 3966683"/>
              <a:gd name="connsiteY1" fmla="*/ 3098200 h 3098200"/>
              <a:gd name="connsiteX2" fmla="*/ 0 w 3966683"/>
              <a:gd name="connsiteY2" fmla="*/ 440687 h 3098200"/>
              <a:gd name="connsiteX3" fmla="*/ 568196 w 3966683"/>
              <a:gd name="connsiteY3" fmla="*/ 440687 h 3098200"/>
              <a:gd name="connsiteX4" fmla="*/ 809515 w 3966683"/>
              <a:gd name="connsiteY4" fmla="*/ 0 h 3098200"/>
              <a:gd name="connsiteX5" fmla="*/ 1050834 w 3966683"/>
              <a:gd name="connsiteY5" fmla="*/ 440687 h 3098200"/>
              <a:gd name="connsiteX6" fmla="*/ 3966683 w 3966683"/>
              <a:gd name="connsiteY6" fmla="*/ 440687 h 3098200"/>
              <a:gd name="connsiteX7" fmla="*/ 3966683 w 3966683"/>
              <a:gd name="connsiteY7" fmla="*/ 3098200 h 30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83" h="3098200">
                <a:moveTo>
                  <a:pt x="3966683" y="3098200"/>
                </a:moveTo>
                <a:lnTo>
                  <a:pt x="0" y="3098200"/>
                </a:lnTo>
                <a:lnTo>
                  <a:pt x="0" y="440687"/>
                </a:lnTo>
                <a:lnTo>
                  <a:pt x="568196" y="440687"/>
                </a:lnTo>
                <a:lnTo>
                  <a:pt x="809515" y="0"/>
                </a:lnTo>
                <a:lnTo>
                  <a:pt x="1050834" y="440687"/>
                </a:lnTo>
                <a:lnTo>
                  <a:pt x="3966683" y="440687"/>
                </a:lnTo>
                <a:lnTo>
                  <a:pt x="3966683" y="3098200"/>
                </a:lnTo>
                <a:close/>
              </a:path>
            </a:pathLst>
          </a:custGeom>
          <a:solidFill>
            <a:schemeClr val="accent3"/>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US" sz="1350">
              <a:solidFill>
                <a:schemeClr val="tx1"/>
              </a:solidFill>
              <a:latin typeface="Arial" panose="020B0604020202020204" pitchFamily="34" charset="0"/>
            </a:endParaRPr>
          </a:p>
        </p:txBody>
      </p:sp>
      <p:sp>
        <p:nvSpPr>
          <p:cNvPr id="14" name="Text Placeholder 5">
            <a:extLst>
              <a:ext uri="{FF2B5EF4-FFF2-40B4-BE49-F238E27FC236}">
                <a16:creationId xmlns:a16="http://schemas.microsoft.com/office/drawing/2014/main" id="{39F8771B-79B5-5E44-8EE5-05B94368AF12}"/>
              </a:ext>
            </a:extLst>
          </p:cNvPr>
          <p:cNvSpPr>
            <a:spLocks noGrp="1"/>
          </p:cNvSpPr>
          <p:nvPr>
            <p:ph type="body" sz="quarter" idx="13" hasCustomPrompt="1"/>
          </p:nvPr>
        </p:nvSpPr>
        <p:spPr>
          <a:xfrm>
            <a:off x="4887125" y="1613046"/>
            <a:ext cx="3571873" cy="883385"/>
          </a:xfrm>
          <a:prstGeom prst="rect">
            <a:avLst/>
          </a:prstGeom>
        </p:spPr>
        <p:txBody>
          <a:bodyPr vert="horz" tIns="0" rIns="0" bIns="0" anchor="ctr"/>
          <a:lstStyle>
            <a:lvl1pPr marL="0" indent="0" algn="ctr">
              <a:buNone/>
              <a:defRPr sz="105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23" name="Rectangle 22">
            <a:extLst>
              <a:ext uri="{FF2B5EF4-FFF2-40B4-BE49-F238E27FC236}">
                <a16:creationId xmlns:a16="http://schemas.microsoft.com/office/drawing/2014/main" id="{A99FAEA8-5963-074D-9975-D369C258D73D}"/>
              </a:ext>
            </a:extLst>
          </p:cNvPr>
          <p:cNvSpPr/>
          <p:nvPr userDrawn="1"/>
        </p:nvSpPr>
        <p:spPr>
          <a:xfrm>
            <a:off x="500064" y="3095700"/>
            <a:ext cx="3966683" cy="1204617"/>
          </a:xfrm>
          <a:prstGeom prst="rect">
            <a:avLst/>
          </a:prstGeom>
          <a:solidFill>
            <a:schemeClr val="accent2"/>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PH" sz="1350" dirty="0">
              <a:solidFill>
                <a:schemeClr val="tx1"/>
              </a:solidFill>
              <a:latin typeface="Arial" panose="020B0604020202020204" pitchFamily="34" charset="0"/>
            </a:endParaRPr>
          </a:p>
        </p:txBody>
      </p:sp>
      <p:sp>
        <p:nvSpPr>
          <p:cNvPr id="24" name="Text Placeholder 5">
            <a:extLst>
              <a:ext uri="{FF2B5EF4-FFF2-40B4-BE49-F238E27FC236}">
                <a16:creationId xmlns:a16="http://schemas.microsoft.com/office/drawing/2014/main" id="{52DC5879-943B-FB4F-ADAC-2CD7A8A94039}"/>
              </a:ext>
            </a:extLst>
          </p:cNvPr>
          <p:cNvSpPr>
            <a:spLocks noGrp="1"/>
          </p:cNvSpPr>
          <p:nvPr>
            <p:ph type="body" sz="quarter" idx="16" hasCustomPrompt="1"/>
          </p:nvPr>
        </p:nvSpPr>
        <p:spPr>
          <a:xfrm>
            <a:off x="704592" y="3256316"/>
            <a:ext cx="3571873" cy="883385"/>
          </a:xfrm>
          <a:prstGeom prst="rect">
            <a:avLst/>
          </a:prstGeom>
        </p:spPr>
        <p:txBody>
          <a:bodyPr vert="horz" tIns="0" rIns="0" bIns="0" anchor="ctr"/>
          <a:lstStyle>
            <a:lvl1pPr marL="0" indent="0" algn="ctr">
              <a:buNone/>
              <a:defRPr sz="105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25" name="Freeform 24">
            <a:extLst>
              <a:ext uri="{FF2B5EF4-FFF2-40B4-BE49-F238E27FC236}">
                <a16:creationId xmlns:a16="http://schemas.microsoft.com/office/drawing/2014/main" id="{9BD365F6-E70E-6246-8EC3-70FBEFE7A522}"/>
              </a:ext>
            </a:extLst>
          </p:cNvPr>
          <p:cNvSpPr/>
          <p:nvPr userDrawn="1"/>
        </p:nvSpPr>
        <p:spPr>
          <a:xfrm rot="10800000">
            <a:off x="4666423" y="3095700"/>
            <a:ext cx="3966683" cy="1404375"/>
          </a:xfrm>
          <a:custGeom>
            <a:avLst/>
            <a:gdLst>
              <a:gd name="connsiteX0" fmla="*/ 3966683 w 3966683"/>
              <a:gd name="connsiteY0" fmla="*/ 2941692 h 2941692"/>
              <a:gd name="connsiteX1" fmla="*/ 0 w 3966683"/>
              <a:gd name="connsiteY1" fmla="*/ 2941692 h 2941692"/>
              <a:gd name="connsiteX2" fmla="*/ 0 w 3966683"/>
              <a:gd name="connsiteY2" fmla="*/ 284179 h 2941692"/>
              <a:gd name="connsiteX3" fmla="*/ 568196 w 3966683"/>
              <a:gd name="connsiteY3" fmla="*/ 284179 h 2941692"/>
              <a:gd name="connsiteX4" fmla="*/ 809515 w 3966683"/>
              <a:gd name="connsiteY4" fmla="*/ 0 h 2941692"/>
              <a:gd name="connsiteX5" fmla="*/ 1050834 w 3966683"/>
              <a:gd name="connsiteY5" fmla="*/ 284179 h 2941692"/>
              <a:gd name="connsiteX6" fmla="*/ 3966683 w 3966683"/>
              <a:gd name="connsiteY6" fmla="*/ 284179 h 2941692"/>
              <a:gd name="connsiteX0" fmla="*/ 3966683 w 3966683"/>
              <a:gd name="connsiteY0" fmla="*/ 3098200 h 3098200"/>
              <a:gd name="connsiteX1" fmla="*/ 0 w 3966683"/>
              <a:gd name="connsiteY1" fmla="*/ 3098200 h 3098200"/>
              <a:gd name="connsiteX2" fmla="*/ 0 w 3966683"/>
              <a:gd name="connsiteY2" fmla="*/ 440687 h 3098200"/>
              <a:gd name="connsiteX3" fmla="*/ 568196 w 3966683"/>
              <a:gd name="connsiteY3" fmla="*/ 440687 h 3098200"/>
              <a:gd name="connsiteX4" fmla="*/ 809515 w 3966683"/>
              <a:gd name="connsiteY4" fmla="*/ 0 h 3098200"/>
              <a:gd name="connsiteX5" fmla="*/ 1050834 w 3966683"/>
              <a:gd name="connsiteY5" fmla="*/ 440687 h 3098200"/>
              <a:gd name="connsiteX6" fmla="*/ 3966683 w 3966683"/>
              <a:gd name="connsiteY6" fmla="*/ 440687 h 3098200"/>
              <a:gd name="connsiteX7" fmla="*/ 3966683 w 3966683"/>
              <a:gd name="connsiteY7" fmla="*/ 3098200 h 30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83" h="3098200">
                <a:moveTo>
                  <a:pt x="3966683" y="3098200"/>
                </a:moveTo>
                <a:lnTo>
                  <a:pt x="0" y="3098200"/>
                </a:lnTo>
                <a:lnTo>
                  <a:pt x="0" y="440687"/>
                </a:lnTo>
                <a:lnTo>
                  <a:pt x="568196" y="440687"/>
                </a:lnTo>
                <a:lnTo>
                  <a:pt x="809515" y="0"/>
                </a:lnTo>
                <a:lnTo>
                  <a:pt x="1050834" y="440687"/>
                </a:lnTo>
                <a:lnTo>
                  <a:pt x="3966683" y="440687"/>
                </a:lnTo>
                <a:lnTo>
                  <a:pt x="3966683" y="3098200"/>
                </a:lnTo>
                <a:close/>
              </a:path>
            </a:pathLst>
          </a:custGeom>
          <a:solidFill>
            <a:schemeClr val="accent2"/>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US" sz="1350">
              <a:solidFill>
                <a:schemeClr val="tx1"/>
              </a:solidFill>
              <a:latin typeface="Arial" panose="020B0604020202020204" pitchFamily="34" charset="0"/>
            </a:endParaRPr>
          </a:p>
        </p:txBody>
      </p:sp>
      <p:sp>
        <p:nvSpPr>
          <p:cNvPr id="26" name="Text Placeholder 5">
            <a:extLst>
              <a:ext uri="{FF2B5EF4-FFF2-40B4-BE49-F238E27FC236}">
                <a16:creationId xmlns:a16="http://schemas.microsoft.com/office/drawing/2014/main" id="{0C0A1BDB-B6A9-6A4B-910C-B61617F00CA0}"/>
              </a:ext>
            </a:extLst>
          </p:cNvPr>
          <p:cNvSpPr>
            <a:spLocks noGrp="1"/>
          </p:cNvSpPr>
          <p:nvPr>
            <p:ph type="body" sz="quarter" idx="17" hasCustomPrompt="1"/>
          </p:nvPr>
        </p:nvSpPr>
        <p:spPr>
          <a:xfrm>
            <a:off x="4887125" y="3256316"/>
            <a:ext cx="3571873" cy="883385"/>
          </a:xfrm>
          <a:prstGeom prst="rect">
            <a:avLst/>
          </a:prstGeom>
        </p:spPr>
        <p:txBody>
          <a:bodyPr vert="horz" tIns="0" rIns="0" bIns="0" anchor="ctr"/>
          <a:lstStyle>
            <a:lvl1pPr marL="0" indent="0" algn="ctr">
              <a:buNone/>
              <a:defRPr sz="105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27" name="Rectangle 26">
            <a:extLst>
              <a:ext uri="{FF2B5EF4-FFF2-40B4-BE49-F238E27FC236}">
                <a16:creationId xmlns:a16="http://schemas.microsoft.com/office/drawing/2014/main" id="{0416B870-8DC9-BF44-94A2-632DA8E1C208}"/>
              </a:ext>
            </a:extLst>
          </p:cNvPr>
          <p:cNvSpPr/>
          <p:nvPr userDrawn="1"/>
        </p:nvSpPr>
        <p:spPr>
          <a:xfrm>
            <a:off x="500064" y="4738970"/>
            <a:ext cx="3966683" cy="1204617"/>
          </a:xfrm>
          <a:prstGeom prst="rect">
            <a:avLst/>
          </a:prstGeom>
          <a:solidFill>
            <a:schemeClr val="accent4"/>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PH" sz="1350" dirty="0">
              <a:solidFill>
                <a:schemeClr val="tx1"/>
              </a:solidFill>
              <a:latin typeface="Arial" panose="020B0604020202020204" pitchFamily="34" charset="0"/>
            </a:endParaRPr>
          </a:p>
        </p:txBody>
      </p:sp>
      <p:sp>
        <p:nvSpPr>
          <p:cNvPr id="28" name="Text Placeholder 5">
            <a:extLst>
              <a:ext uri="{FF2B5EF4-FFF2-40B4-BE49-F238E27FC236}">
                <a16:creationId xmlns:a16="http://schemas.microsoft.com/office/drawing/2014/main" id="{D2313A87-358B-C041-8B7E-F6B81E3165EE}"/>
              </a:ext>
            </a:extLst>
          </p:cNvPr>
          <p:cNvSpPr>
            <a:spLocks noGrp="1"/>
          </p:cNvSpPr>
          <p:nvPr>
            <p:ph type="body" sz="quarter" idx="18" hasCustomPrompt="1"/>
          </p:nvPr>
        </p:nvSpPr>
        <p:spPr>
          <a:xfrm>
            <a:off x="704592" y="4899586"/>
            <a:ext cx="3571873" cy="883385"/>
          </a:xfrm>
          <a:prstGeom prst="rect">
            <a:avLst/>
          </a:prstGeom>
        </p:spPr>
        <p:txBody>
          <a:bodyPr vert="horz" tIns="0" rIns="0" bIns="0" anchor="ctr"/>
          <a:lstStyle>
            <a:lvl1pPr marL="0" indent="0" algn="ctr">
              <a:buNone/>
              <a:defRPr sz="105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29" name="Freeform 28">
            <a:extLst>
              <a:ext uri="{FF2B5EF4-FFF2-40B4-BE49-F238E27FC236}">
                <a16:creationId xmlns:a16="http://schemas.microsoft.com/office/drawing/2014/main" id="{F52ACBC6-DDFD-5649-A2B9-847D31DDA221}"/>
              </a:ext>
            </a:extLst>
          </p:cNvPr>
          <p:cNvSpPr/>
          <p:nvPr userDrawn="1"/>
        </p:nvSpPr>
        <p:spPr>
          <a:xfrm rot="10800000">
            <a:off x="4666423" y="4738969"/>
            <a:ext cx="3966683" cy="1404375"/>
          </a:xfrm>
          <a:custGeom>
            <a:avLst/>
            <a:gdLst>
              <a:gd name="connsiteX0" fmla="*/ 3966683 w 3966683"/>
              <a:gd name="connsiteY0" fmla="*/ 2941692 h 2941692"/>
              <a:gd name="connsiteX1" fmla="*/ 0 w 3966683"/>
              <a:gd name="connsiteY1" fmla="*/ 2941692 h 2941692"/>
              <a:gd name="connsiteX2" fmla="*/ 0 w 3966683"/>
              <a:gd name="connsiteY2" fmla="*/ 284179 h 2941692"/>
              <a:gd name="connsiteX3" fmla="*/ 568196 w 3966683"/>
              <a:gd name="connsiteY3" fmla="*/ 284179 h 2941692"/>
              <a:gd name="connsiteX4" fmla="*/ 809515 w 3966683"/>
              <a:gd name="connsiteY4" fmla="*/ 0 h 2941692"/>
              <a:gd name="connsiteX5" fmla="*/ 1050834 w 3966683"/>
              <a:gd name="connsiteY5" fmla="*/ 284179 h 2941692"/>
              <a:gd name="connsiteX6" fmla="*/ 3966683 w 3966683"/>
              <a:gd name="connsiteY6" fmla="*/ 284179 h 2941692"/>
              <a:gd name="connsiteX0" fmla="*/ 3966683 w 3966683"/>
              <a:gd name="connsiteY0" fmla="*/ 3098200 h 3098200"/>
              <a:gd name="connsiteX1" fmla="*/ 0 w 3966683"/>
              <a:gd name="connsiteY1" fmla="*/ 3098200 h 3098200"/>
              <a:gd name="connsiteX2" fmla="*/ 0 w 3966683"/>
              <a:gd name="connsiteY2" fmla="*/ 440687 h 3098200"/>
              <a:gd name="connsiteX3" fmla="*/ 568196 w 3966683"/>
              <a:gd name="connsiteY3" fmla="*/ 440687 h 3098200"/>
              <a:gd name="connsiteX4" fmla="*/ 809515 w 3966683"/>
              <a:gd name="connsiteY4" fmla="*/ 0 h 3098200"/>
              <a:gd name="connsiteX5" fmla="*/ 1050834 w 3966683"/>
              <a:gd name="connsiteY5" fmla="*/ 440687 h 3098200"/>
              <a:gd name="connsiteX6" fmla="*/ 3966683 w 3966683"/>
              <a:gd name="connsiteY6" fmla="*/ 440687 h 3098200"/>
              <a:gd name="connsiteX7" fmla="*/ 3966683 w 3966683"/>
              <a:gd name="connsiteY7" fmla="*/ 3098200 h 30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83" h="3098200">
                <a:moveTo>
                  <a:pt x="3966683" y="3098200"/>
                </a:moveTo>
                <a:lnTo>
                  <a:pt x="0" y="3098200"/>
                </a:lnTo>
                <a:lnTo>
                  <a:pt x="0" y="440687"/>
                </a:lnTo>
                <a:lnTo>
                  <a:pt x="568196" y="440687"/>
                </a:lnTo>
                <a:lnTo>
                  <a:pt x="809515" y="0"/>
                </a:lnTo>
                <a:lnTo>
                  <a:pt x="1050834" y="440687"/>
                </a:lnTo>
                <a:lnTo>
                  <a:pt x="3966683" y="440687"/>
                </a:lnTo>
                <a:lnTo>
                  <a:pt x="3966683" y="3098200"/>
                </a:lnTo>
                <a:close/>
              </a:path>
            </a:pathLst>
          </a:custGeom>
          <a:solidFill>
            <a:schemeClr val="accent4"/>
          </a:solidFill>
          <a:effectLst>
            <a:outerShdw blurRad="50800" dist="38100" dir="4860000" sx="101000" sy="101000" algn="tl" rotWithShape="0">
              <a:schemeClr val="bg1">
                <a:lumMod val="50000"/>
                <a:alpha val="40000"/>
              </a:schemeClr>
            </a:outerShdw>
          </a:effectLst>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US" sz="1350">
              <a:solidFill>
                <a:schemeClr val="tx1"/>
              </a:solidFill>
              <a:latin typeface="Arial" panose="020B0604020202020204" pitchFamily="34" charset="0"/>
            </a:endParaRPr>
          </a:p>
        </p:txBody>
      </p:sp>
      <p:sp>
        <p:nvSpPr>
          <p:cNvPr id="30" name="Text Placeholder 5">
            <a:extLst>
              <a:ext uri="{FF2B5EF4-FFF2-40B4-BE49-F238E27FC236}">
                <a16:creationId xmlns:a16="http://schemas.microsoft.com/office/drawing/2014/main" id="{0CF54D8E-D4FA-7D43-B32A-87ABB4649C7E}"/>
              </a:ext>
            </a:extLst>
          </p:cNvPr>
          <p:cNvSpPr>
            <a:spLocks noGrp="1"/>
          </p:cNvSpPr>
          <p:nvPr>
            <p:ph type="body" sz="quarter" idx="19" hasCustomPrompt="1"/>
          </p:nvPr>
        </p:nvSpPr>
        <p:spPr>
          <a:xfrm>
            <a:off x="4887125" y="4899586"/>
            <a:ext cx="3571873" cy="883385"/>
          </a:xfrm>
          <a:prstGeom prst="rect">
            <a:avLst/>
          </a:prstGeom>
        </p:spPr>
        <p:txBody>
          <a:bodyPr vert="horz" tIns="0" rIns="0" bIns="0" anchor="ctr"/>
          <a:lstStyle>
            <a:lvl1pPr marL="0" indent="0" algn="ctr">
              <a:buNone/>
              <a:defRPr sz="1050">
                <a:solidFill>
                  <a:srgbClr val="FFFFFF"/>
                </a:solidFill>
              </a:defRPr>
            </a:lvl1pPr>
          </a:lstStyle>
          <a:p>
            <a:pPr algn="ctr"/>
            <a:r>
              <a:rPr lang="en-PH" dirty="0">
                <a:solidFill>
                  <a:schemeClr val="tx1"/>
                </a:solidFill>
                <a:latin typeface="Arial" panose="020B0604020202020204" pitchFamily="34" charset="0"/>
              </a:rPr>
              <a:t>Use this as a normal pop-up</a:t>
            </a:r>
          </a:p>
        </p:txBody>
      </p:sp>
      <p:sp>
        <p:nvSpPr>
          <p:cNvPr id="17" name="Text Placeholder 4">
            <a:extLst>
              <a:ext uri="{FF2B5EF4-FFF2-40B4-BE49-F238E27FC236}">
                <a16:creationId xmlns:a16="http://schemas.microsoft.com/office/drawing/2014/main" id="{01831544-B9E4-9443-AF27-549A54F6A448}"/>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3061191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ith picture sub">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A0E8E579-8029-9140-ABF3-F9D545846CF9}"/>
              </a:ext>
            </a:extLst>
          </p:cNvPr>
          <p:cNvSpPr>
            <a:spLocks noGrp="1"/>
          </p:cNvSpPr>
          <p:nvPr>
            <p:ph sz="quarter" idx="11"/>
          </p:nvPr>
        </p:nvSpPr>
        <p:spPr>
          <a:xfrm>
            <a:off x="500064" y="1892831"/>
            <a:ext cx="3935411" cy="4268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4AB6443E-3DD6-0D48-94B8-D7DD1B676138}"/>
              </a:ext>
            </a:extLst>
          </p:cNvPr>
          <p:cNvSpPr>
            <a:spLocks noGrp="1"/>
          </p:cNvSpPr>
          <p:nvPr>
            <p:ph type="body" sz="quarter" idx="14"/>
          </p:nvPr>
        </p:nvSpPr>
        <p:spPr>
          <a:xfrm>
            <a:off x="500064" y="1352551"/>
            <a:ext cx="3935410" cy="431800"/>
          </a:xfrm>
        </p:spPr>
        <p:txBody>
          <a:bodyPr/>
          <a:lstStyle>
            <a:lvl1pPr marL="0" indent="0">
              <a:buFont typeface="Arial" panose="020B0604020202020204" pitchFamily="34" charset="0"/>
              <a:buNone/>
              <a:defRPr sz="1200" b="1">
                <a:solidFill>
                  <a:schemeClr val="accent1"/>
                </a:solidFill>
              </a:defRPr>
            </a:lvl1pPr>
          </a:lstStyle>
          <a:p>
            <a:pPr lvl="0"/>
            <a:r>
              <a:rPr lang="en-US"/>
              <a:t>Edit Master text styles</a:t>
            </a:r>
          </a:p>
        </p:txBody>
      </p:sp>
      <p:sp>
        <p:nvSpPr>
          <p:cNvPr id="14" name="Slide Number Placeholder 5">
            <a:extLst>
              <a:ext uri="{FF2B5EF4-FFF2-40B4-BE49-F238E27FC236}">
                <a16:creationId xmlns:a16="http://schemas.microsoft.com/office/drawing/2014/main" id="{55F46800-DA4B-414B-BB21-8BCA6AFBC4F1}"/>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12" name="Title 3">
            <a:extLst>
              <a:ext uri="{FF2B5EF4-FFF2-40B4-BE49-F238E27FC236}">
                <a16:creationId xmlns:a16="http://schemas.microsoft.com/office/drawing/2014/main" id="{46F896C2-AD43-1A47-BA40-5924200EB15B}"/>
              </a:ext>
            </a:extLst>
          </p:cNvPr>
          <p:cNvSpPr>
            <a:spLocks noGrp="1"/>
          </p:cNvSpPr>
          <p:nvPr>
            <p:ph type="title"/>
          </p:nvPr>
        </p:nvSpPr>
        <p:spPr>
          <a:xfrm>
            <a:off x="500065" y="366186"/>
            <a:ext cx="8137525" cy="745060"/>
          </a:xfrm>
          <a:prstGeom prst="rect">
            <a:avLst/>
          </a:prstGeom>
        </p:spPr>
        <p:txBody>
          <a:bodyPr lIns="0"/>
          <a:lstStyle>
            <a:lvl1pPr>
              <a:defRPr>
                <a:solidFill>
                  <a:schemeClr val="accent3"/>
                </a:solidFill>
              </a:defRPr>
            </a:lvl1pPr>
          </a:lstStyle>
          <a:p>
            <a:r>
              <a:rPr lang="en-US"/>
              <a:t>Click to edit Master title style</a:t>
            </a:r>
          </a:p>
        </p:txBody>
      </p:sp>
      <p:sp>
        <p:nvSpPr>
          <p:cNvPr id="10" name="Picture Placeholder 3">
            <a:extLst>
              <a:ext uri="{FF2B5EF4-FFF2-40B4-BE49-F238E27FC236}">
                <a16:creationId xmlns:a16="http://schemas.microsoft.com/office/drawing/2014/main" id="{3E0339E7-81F2-A040-87B8-7E7837273F9E}"/>
              </a:ext>
            </a:extLst>
          </p:cNvPr>
          <p:cNvSpPr>
            <a:spLocks noGrp="1"/>
          </p:cNvSpPr>
          <p:nvPr>
            <p:ph type="pic" sz="quarter" idx="15" hasCustomPrompt="1"/>
          </p:nvPr>
        </p:nvSpPr>
        <p:spPr>
          <a:xfrm>
            <a:off x="4708529" y="1352554"/>
            <a:ext cx="3929061" cy="4328449"/>
          </a:xfrm>
          <a:prstGeom prst="rect">
            <a:avLst/>
          </a:prstGeom>
        </p:spPr>
        <p:txBody>
          <a:bodyPr vert="horz" anchor="ctr"/>
          <a:lstStyle>
            <a:lvl1pPr marL="0" indent="0" algn="ctr">
              <a:buNone/>
              <a:defRPr/>
            </a:lvl1pPr>
          </a:lstStyle>
          <a:p>
            <a:r>
              <a:rPr lang="en-GB" dirty="0"/>
              <a:t>[image/icon/logo box]</a:t>
            </a:r>
            <a:endParaRPr lang="en-US" dirty="0"/>
          </a:p>
        </p:txBody>
      </p:sp>
      <p:sp>
        <p:nvSpPr>
          <p:cNvPr id="13" name="Text Placeholder 5">
            <a:extLst>
              <a:ext uri="{FF2B5EF4-FFF2-40B4-BE49-F238E27FC236}">
                <a16:creationId xmlns:a16="http://schemas.microsoft.com/office/drawing/2014/main" id="{4BF9020A-F14A-ED49-8C64-E205C6AE7807}"/>
              </a:ext>
            </a:extLst>
          </p:cNvPr>
          <p:cNvSpPr>
            <a:spLocks noGrp="1"/>
          </p:cNvSpPr>
          <p:nvPr>
            <p:ph type="body" sz="quarter" idx="13" hasCustomPrompt="1"/>
          </p:nvPr>
        </p:nvSpPr>
        <p:spPr>
          <a:xfrm>
            <a:off x="4708530" y="5681004"/>
            <a:ext cx="3929060" cy="480615"/>
          </a:xfrm>
          <a:prstGeom prst="rect">
            <a:avLst/>
          </a:prstGeom>
        </p:spPr>
        <p:txBody>
          <a:bodyPr vert="horz" tIns="0" rIns="0" bIns="0" anchor="ctr"/>
          <a:lstStyle>
            <a:lvl1pPr marL="0" indent="0" algn="ctr">
              <a:buNone/>
              <a:defRPr sz="900">
                <a:solidFill>
                  <a:schemeClr val="tx1">
                    <a:lumMod val="50000"/>
                    <a:lumOff val="50000"/>
                  </a:schemeClr>
                </a:solidFill>
              </a:defRPr>
            </a:lvl1pPr>
          </a:lstStyle>
          <a:p>
            <a:pPr lvl="0"/>
            <a:r>
              <a:rPr lang="en-US" dirty="0"/>
              <a:t>[image caption]</a:t>
            </a:r>
          </a:p>
        </p:txBody>
      </p:sp>
      <p:sp>
        <p:nvSpPr>
          <p:cNvPr id="11" name="Text Placeholder 4">
            <a:extLst>
              <a:ext uri="{FF2B5EF4-FFF2-40B4-BE49-F238E27FC236}">
                <a16:creationId xmlns:a16="http://schemas.microsoft.com/office/drawing/2014/main" id="{06C68305-7238-914C-8554-27EC69CCCAFD}"/>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3262237559"/>
      </p:ext>
    </p:extLst>
  </p:cSld>
  <p:clrMapOvr>
    <a:masterClrMapping/>
  </p:clrMapOvr>
  <p:extLst>
    <p:ext uri="{DCECCB84-F9BA-43D5-87BE-67443E8EF086}">
      <p15:sldGuideLst xmlns:p15="http://schemas.microsoft.com/office/powerpoint/2012/main">
        <p15:guide id="1" orient="horz" pos="84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3 Person Profile v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172EAF-17DA-AE4A-A7EE-9B92132874A3}"/>
              </a:ext>
            </a:extLst>
          </p:cNvPr>
          <p:cNvCxnSpPr>
            <a:cxnSpLocks/>
          </p:cNvCxnSpPr>
          <p:nvPr userDrawn="1"/>
        </p:nvCxnSpPr>
        <p:spPr>
          <a:xfrm>
            <a:off x="3104146" y="2205113"/>
            <a:ext cx="504056"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29F98007-12E5-1347-86D2-FD1631C42F2F}"/>
              </a:ext>
            </a:extLst>
          </p:cNvPr>
          <p:cNvSpPr>
            <a:spLocks noGrp="1"/>
          </p:cNvSpPr>
          <p:nvPr>
            <p:ph type="body" sz="quarter" idx="14" hasCustomPrompt="1"/>
          </p:nvPr>
        </p:nvSpPr>
        <p:spPr>
          <a:xfrm>
            <a:off x="3104147" y="1519123"/>
            <a:ext cx="5533441" cy="352063"/>
          </a:xfrm>
        </p:spPr>
        <p:txBody>
          <a:bodyPr tIns="0" rIns="0" bIns="0" anchor="b"/>
          <a:lstStyle>
            <a:lvl1pPr marL="0" indent="0">
              <a:buFont typeface="Arial" panose="020B0604020202020204" pitchFamily="34" charset="0"/>
              <a:buNone/>
              <a:defRPr sz="825" b="1" i="0">
                <a:solidFill>
                  <a:schemeClr val="accent2"/>
                </a:solidFill>
              </a:defRPr>
            </a:lvl1pPr>
          </a:lstStyle>
          <a:p>
            <a:pPr lvl="0"/>
            <a:r>
              <a:rPr lang="en-US" dirty="0"/>
              <a:t>Name</a:t>
            </a:r>
          </a:p>
        </p:txBody>
      </p:sp>
      <p:sp>
        <p:nvSpPr>
          <p:cNvPr id="24" name="Text Placeholder 2">
            <a:extLst>
              <a:ext uri="{FF2B5EF4-FFF2-40B4-BE49-F238E27FC236}">
                <a16:creationId xmlns:a16="http://schemas.microsoft.com/office/drawing/2014/main" id="{6F10B3AB-4B7B-AC43-9902-ADB77F143815}"/>
              </a:ext>
            </a:extLst>
          </p:cNvPr>
          <p:cNvSpPr>
            <a:spLocks noGrp="1"/>
          </p:cNvSpPr>
          <p:nvPr>
            <p:ph type="body" sz="quarter" idx="15" hasCustomPrompt="1"/>
          </p:nvPr>
        </p:nvSpPr>
        <p:spPr>
          <a:xfrm>
            <a:off x="3104147" y="1884443"/>
            <a:ext cx="5533441" cy="347292"/>
          </a:xfrm>
        </p:spPr>
        <p:txBody>
          <a:bodyPr anchor="t"/>
          <a:lstStyle>
            <a:lvl1pPr marL="0" indent="0">
              <a:buFont typeface="Arial" panose="020B0604020202020204" pitchFamily="34" charset="0"/>
              <a:buNone/>
              <a:defRPr sz="750" b="0" i="0">
                <a:solidFill>
                  <a:schemeClr val="tx1"/>
                </a:solidFill>
              </a:defRPr>
            </a:lvl1pPr>
          </a:lstStyle>
          <a:p>
            <a:pPr lvl="0"/>
            <a:r>
              <a:rPr lang="en-US" dirty="0"/>
              <a:t>Job title</a:t>
            </a:r>
          </a:p>
        </p:txBody>
      </p:sp>
      <p:sp>
        <p:nvSpPr>
          <p:cNvPr id="25" name="Text Placeholder 2">
            <a:extLst>
              <a:ext uri="{FF2B5EF4-FFF2-40B4-BE49-F238E27FC236}">
                <a16:creationId xmlns:a16="http://schemas.microsoft.com/office/drawing/2014/main" id="{53C10258-D7B1-8247-B5A8-DD703D38127A}"/>
              </a:ext>
            </a:extLst>
          </p:cNvPr>
          <p:cNvSpPr>
            <a:spLocks noGrp="1"/>
          </p:cNvSpPr>
          <p:nvPr>
            <p:ph type="body" sz="quarter" idx="16" hasCustomPrompt="1"/>
          </p:nvPr>
        </p:nvSpPr>
        <p:spPr>
          <a:xfrm>
            <a:off x="3104147" y="2244995"/>
            <a:ext cx="5533441" cy="2969857"/>
          </a:xfrm>
        </p:spPr>
        <p:txBody>
          <a:bodyPr anchor="t"/>
          <a:lstStyle>
            <a:lvl1pPr marL="0" indent="0">
              <a:buFont typeface="Arial" panose="020B0604020202020204" pitchFamily="34" charset="0"/>
              <a:buNone/>
              <a:defRPr sz="750" b="0" i="0">
                <a:solidFill>
                  <a:schemeClr val="tx1"/>
                </a:solidFill>
              </a:defRPr>
            </a:lvl1pPr>
          </a:lstStyle>
          <a:p>
            <a:pPr lvl="0"/>
            <a:r>
              <a:rPr lang="en-US" dirty="0"/>
              <a:t>Description</a:t>
            </a:r>
          </a:p>
        </p:txBody>
      </p:sp>
      <p:sp>
        <p:nvSpPr>
          <p:cNvPr id="40" name="Picture Placeholder 36">
            <a:extLst>
              <a:ext uri="{FF2B5EF4-FFF2-40B4-BE49-F238E27FC236}">
                <a16:creationId xmlns:a16="http://schemas.microsoft.com/office/drawing/2014/main" id="{6BBDCC44-E649-7042-9BAB-A64BA500612E}"/>
              </a:ext>
            </a:extLst>
          </p:cNvPr>
          <p:cNvSpPr>
            <a:spLocks noGrp="1"/>
          </p:cNvSpPr>
          <p:nvPr>
            <p:ph type="pic" sz="quarter" idx="23" hasCustomPrompt="1"/>
          </p:nvPr>
        </p:nvSpPr>
        <p:spPr>
          <a:xfrm>
            <a:off x="500063" y="1516893"/>
            <a:ext cx="2377440" cy="2377440"/>
          </a:xfrm>
          <a:prstGeom prst="rect">
            <a:avLst/>
          </a:prstGeom>
        </p:spPr>
        <p:txBody>
          <a:bodyPr anchor="ctr"/>
          <a:lstStyle>
            <a:lvl1pPr marL="0" indent="0" algn="ctr">
              <a:buNone/>
              <a:defRPr/>
            </a:lvl1pPr>
          </a:lstStyle>
          <a:p>
            <a:r>
              <a:rPr lang="en-US" dirty="0"/>
              <a:t>Photo</a:t>
            </a:r>
          </a:p>
        </p:txBody>
      </p:sp>
      <p:sp>
        <p:nvSpPr>
          <p:cNvPr id="47" name="Slide Number Placeholder 5">
            <a:extLst>
              <a:ext uri="{FF2B5EF4-FFF2-40B4-BE49-F238E27FC236}">
                <a16:creationId xmlns:a16="http://schemas.microsoft.com/office/drawing/2014/main" id="{F4E6CC0C-2912-8441-98E1-5282D7CDBCB3}"/>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11" name="Title 3">
            <a:extLst>
              <a:ext uri="{FF2B5EF4-FFF2-40B4-BE49-F238E27FC236}">
                <a16:creationId xmlns:a16="http://schemas.microsoft.com/office/drawing/2014/main" id="{1C448B77-40C1-BA4B-9EBD-F6806BE83534}"/>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12" name="Text Placeholder 4">
            <a:extLst>
              <a:ext uri="{FF2B5EF4-FFF2-40B4-BE49-F238E27FC236}">
                <a16:creationId xmlns:a16="http://schemas.microsoft.com/office/drawing/2014/main" id="{11EA8AB5-BBB0-D74A-BCB6-1E642F69FBF0}"/>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41437092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3 Person Profile v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172EAF-17DA-AE4A-A7EE-9B92132874A3}"/>
              </a:ext>
            </a:extLst>
          </p:cNvPr>
          <p:cNvCxnSpPr>
            <a:cxnSpLocks/>
          </p:cNvCxnSpPr>
          <p:nvPr userDrawn="1"/>
        </p:nvCxnSpPr>
        <p:spPr>
          <a:xfrm>
            <a:off x="500064" y="3576024"/>
            <a:ext cx="504056"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29F98007-12E5-1347-86D2-FD1631C42F2F}"/>
              </a:ext>
            </a:extLst>
          </p:cNvPr>
          <p:cNvSpPr>
            <a:spLocks noGrp="1"/>
          </p:cNvSpPr>
          <p:nvPr>
            <p:ph type="body" sz="quarter" idx="14" hasCustomPrompt="1"/>
          </p:nvPr>
        </p:nvSpPr>
        <p:spPr>
          <a:xfrm>
            <a:off x="500064" y="2890033"/>
            <a:ext cx="2515363" cy="352063"/>
          </a:xfrm>
        </p:spPr>
        <p:txBody>
          <a:bodyPr tIns="0" rIns="0" bIns="0" anchor="b"/>
          <a:lstStyle>
            <a:lvl1pPr marL="0" indent="0">
              <a:buFont typeface="Arial" panose="020B0604020202020204" pitchFamily="34" charset="0"/>
              <a:buNone/>
              <a:defRPr sz="1050" b="1" i="0">
                <a:solidFill>
                  <a:schemeClr val="accent2"/>
                </a:solidFill>
              </a:defRPr>
            </a:lvl1pPr>
          </a:lstStyle>
          <a:p>
            <a:pPr lvl="0"/>
            <a:r>
              <a:rPr lang="en-US" dirty="0"/>
              <a:t>Name</a:t>
            </a:r>
          </a:p>
        </p:txBody>
      </p:sp>
      <p:sp>
        <p:nvSpPr>
          <p:cNvPr id="24" name="Text Placeholder 2">
            <a:extLst>
              <a:ext uri="{FF2B5EF4-FFF2-40B4-BE49-F238E27FC236}">
                <a16:creationId xmlns:a16="http://schemas.microsoft.com/office/drawing/2014/main" id="{6F10B3AB-4B7B-AC43-9902-ADB77F143815}"/>
              </a:ext>
            </a:extLst>
          </p:cNvPr>
          <p:cNvSpPr>
            <a:spLocks noGrp="1"/>
          </p:cNvSpPr>
          <p:nvPr>
            <p:ph type="body" sz="quarter" idx="15" hasCustomPrompt="1"/>
          </p:nvPr>
        </p:nvSpPr>
        <p:spPr>
          <a:xfrm>
            <a:off x="500064" y="3255354"/>
            <a:ext cx="2515363" cy="347292"/>
          </a:xfrm>
        </p:spPr>
        <p:txBody>
          <a:bodyPr anchor="t"/>
          <a:lstStyle>
            <a:lvl1pPr marL="0" indent="0">
              <a:buFont typeface="Arial" panose="020B0604020202020204" pitchFamily="34" charset="0"/>
              <a:buNone/>
              <a:defRPr sz="825" b="0" i="0">
                <a:solidFill>
                  <a:schemeClr val="tx1"/>
                </a:solidFill>
              </a:defRPr>
            </a:lvl1pPr>
          </a:lstStyle>
          <a:p>
            <a:pPr lvl="0"/>
            <a:r>
              <a:rPr lang="en-US" dirty="0"/>
              <a:t>Job title</a:t>
            </a:r>
          </a:p>
        </p:txBody>
      </p:sp>
      <p:sp>
        <p:nvSpPr>
          <p:cNvPr id="25" name="Text Placeholder 2">
            <a:extLst>
              <a:ext uri="{FF2B5EF4-FFF2-40B4-BE49-F238E27FC236}">
                <a16:creationId xmlns:a16="http://schemas.microsoft.com/office/drawing/2014/main" id="{53C10258-D7B1-8247-B5A8-DD703D38127A}"/>
              </a:ext>
            </a:extLst>
          </p:cNvPr>
          <p:cNvSpPr>
            <a:spLocks noGrp="1"/>
          </p:cNvSpPr>
          <p:nvPr>
            <p:ph type="body" sz="quarter" idx="16" hasCustomPrompt="1"/>
          </p:nvPr>
        </p:nvSpPr>
        <p:spPr>
          <a:xfrm>
            <a:off x="500064" y="3615909"/>
            <a:ext cx="2515363" cy="672709"/>
          </a:xfrm>
        </p:spPr>
        <p:txBody>
          <a:bodyPr anchor="t"/>
          <a:lstStyle>
            <a:lvl1pPr marL="0" indent="0">
              <a:buFont typeface="Arial" panose="020B0604020202020204" pitchFamily="34" charset="0"/>
              <a:buNone/>
              <a:defRPr sz="825" b="0" i="0">
                <a:solidFill>
                  <a:schemeClr val="tx1"/>
                </a:solidFill>
              </a:defRPr>
            </a:lvl1pPr>
          </a:lstStyle>
          <a:p>
            <a:pPr lvl="0"/>
            <a:r>
              <a:rPr lang="en-US" dirty="0"/>
              <a:t>Description</a:t>
            </a:r>
          </a:p>
        </p:txBody>
      </p:sp>
      <p:sp>
        <p:nvSpPr>
          <p:cNvPr id="40" name="Picture Placeholder 36">
            <a:extLst>
              <a:ext uri="{FF2B5EF4-FFF2-40B4-BE49-F238E27FC236}">
                <a16:creationId xmlns:a16="http://schemas.microsoft.com/office/drawing/2014/main" id="{6BBDCC44-E649-7042-9BAB-A64BA500612E}"/>
              </a:ext>
            </a:extLst>
          </p:cNvPr>
          <p:cNvSpPr>
            <a:spLocks noGrp="1"/>
          </p:cNvSpPr>
          <p:nvPr>
            <p:ph type="pic" sz="quarter" idx="23" hasCustomPrompt="1"/>
          </p:nvPr>
        </p:nvSpPr>
        <p:spPr>
          <a:xfrm>
            <a:off x="500063" y="1350325"/>
            <a:ext cx="1463040" cy="1463040"/>
          </a:xfrm>
          <a:prstGeom prst="rect">
            <a:avLst/>
          </a:prstGeom>
        </p:spPr>
        <p:txBody>
          <a:bodyPr anchor="ctr"/>
          <a:lstStyle>
            <a:lvl1pPr marL="0" indent="0" algn="ctr">
              <a:buNone/>
              <a:defRPr/>
            </a:lvl1pPr>
          </a:lstStyle>
          <a:p>
            <a:r>
              <a:rPr lang="en-US" dirty="0"/>
              <a:t>Photo</a:t>
            </a:r>
          </a:p>
        </p:txBody>
      </p:sp>
      <p:cxnSp>
        <p:nvCxnSpPr>
          <p:cNvPr id="43" name="Straight Connector 42">
            <a:extLst>
              <a:ext uri="{FF2B5EF4-FFF2-40B4-BE49-F238E27FC236}">
                <a16:creationId xmlns:a16="http://schemas.microsoft.com/office/drawing/2014/main" id="{C8439D20-BAEE-3A46-9F93-18FED5D8DD98}"/>
              </a:ext>
            </a:extLst>
          </p:cNvPr>
          <p:cNvCxnSpPr>
            <a:cxnSpLocks/>
          </p:cNvCxnSpPr>
          <p:nvPr userDrawn="1"/>
        </p:nvCxnSpPr>
        <p:spPr>
          <a:xfrm>
            <a:off x="3305851" y="3576024"/>
            <a:ext cx="504056"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A3FDEDF0-1056-0C47-AD69-FE9D014D9DD1}"/>
              </a:ext>
            </a:extLst>
          </p:cNvPr>
          <p:cNvSpPr>
            <a:spLocks noGrp="1"/>
          </p:cNvSpPr>
          <p:nvPr>
            <p:ph type="body" sz="quarter" idx="24" hasCustomPrompt="1"/>
          </p:nvPr>
        </p:nvSpPr>
        <p:spPr>
          <a:xfrm>
            <a:off x="3305851" y="2890033"/>
            <a:ext cx="2515363" cy="352063"/>
          </a:xfrm>
        </p:spPr>
        <p:txBody>
          <a:bodyPr tIns="0" rIns="0" bIns="0" anchor="b"/>
          <a:lstStyle>
            <a:lvl1pPr marL="0" indent="0">
              <a:buFont typeface="Arial" panose="020B0604020202020204" pitchFamily="34" charset="0"/>
              <a:buNone/>
              <a:defRPr sz="1050" b="1" i="0">
                <a:solidFill>
                  <a:schemeClr val="accent2"/>
                </a:solidFill>
              </a:defRPr>
            </a:lvl1pPr>
          </a:lstStyle>
          <a:p>
            <a:pPr lvl="0"/>
            <a:r>
              <a:rPr lang="en-US" dirty="0"/>
              <a:t>Name</a:t>
            </a:r>
          </a:p>
        </p:txBody>
      </p:sp>
      <p:sp>
        <p:nvSpPr>
          <p:cNvPr id="45" name="Text Placeholder 2">
            <a:extLst>
              <a:ext uri="{FF2B5EF4-FFF2-40B4-BE49-F238E27FC236}">
                <a16:creationId xmlns:a16="http://schemas.microsoft.com/office/drawing/2014/main" id="{41A579EA-2168-BA49-AB8F-310CB7F9CA05}"/>
              </a:ext>
            </a:extLst>
          </p:cNvPr>
          <p:cNvSpPr>
            <a:spLocks noGrp="1"/>
          </p:cNvSpPr>
          <p:nvPr>
            <p:ph type="body" sz="quarter" idx="25" hasCustomPrompt="1"/>
          </p:nvPr>
        </p:nvSpPr>
        <p:spPr>
          <a:xfrm>
            <a:off x="3305851" y="3255354"/>
            <a:ext cx="2515363" cy="347292"/>
          </a:xfrm>
        </p:spPr>
        <p:txBody>
          <a:bodyPr anchor="t"/>
          <a:lstStyle>
            <a:lvl1pPr marL="0" indent="0">
              <a:buFont typeface="Arial" panose="020B0604020202020204" pitchFamily="34" charset="0"/>
              <a:buNone/>
              <a:defRPr sz="825" b="0" i="0">
                <a:solidFill>
                  <a:schemeClr val="tx1"/>
                </a:solidFill>
              </a:defRPr>
            </a:lvl1pPr>
          </a:lstStyle>
          <a:p>
            <a:pPr lvl="0"/>
            <a:r>
              <a:rPr lang="en-US" dirty="0"/>
              <a:t>Job title</a:t>
            </a:r>
          </a:p>
        </p:txBody>
      </p:sp>
      <p:sp>
        <p:nvSpPr>
          <p:cNvPr id="46" name="Text Placeholder 2">
            <a:extLst>
              <a:ext uri="{FF2B5EF4-FFF2-40B4-BE49-F238E27FC236}">
                <a16:creationId xmlns:a16="http://schemas.microsoft.com/office/drawing/2014/main" id="{A2FEF0F1-661C-654B-9E89-06752809DFE6}"/>
              </a:ext>
            </a:extLst>
          </p:cNvPr>
          <p:cNvSpPr>
            <a:spLocks noGrp="1"/>
          </p:cNvSpPr>
          <p:nvPr>
            <p:ph type="body" sz="quarter" idx="26" hasCustomPrompt="1"/>
          </p:nvPr>
        </p:nvSpPr>
        <p:spPr>
          <a:xfrm>
            <a:off x="3305851" y="3615909"/>
            <a:ext cx="2515363" cy="672709"/>
          </a:xfrm>
        </p:spPr>
        <p:txBody>
          <a:bodyPr anchor="t"/>
          <a:lstStyle>
            <a:lvl1pPr marL="0" indent="0">
              <a:buFont typeface="Arial" panose="020B0604020202020204" pitchFamily="34" charset="0"/>
              <a:buNone/>
              <a:defRPr sz="825" b="0" i="0">
                <a:solidFill>
                  <a:schemeClr val="tx1"/>
                </a:solidFill>
              </a:defRPr>
            </a:lvl1pPr>
          </a:lstStyle>
          <a:p>
            <a:pPr lvl="0"/>
            <a:r>
              <a:rPr lang="en-US" dirty="0"/>
              <a:t>Description</a:t>
            </a:r>
          </a:p>
        </p:txBody>
      </p:sp>
      <p:sp>
        <p:nvSpPr>
          <p:cNvPr id="47" name="Picture Placeholder 36">
            <a:extLst>
              <a:ext uri="{FF2B5EF4-FFF2-40B4-BE49-F238E27FC236}">
                <a16:creationId xmlns:a16="http://schemas.microsoft.com/office/drawing/2014/main" id="{A9D82A10-3AD7-1446-8F46-37E0058A88A7}"/>
              </a:ext>
            </a:extLst>
          </p:cNvPr>
          <p:cNvSpPr>
            <a:spLocks noGrp="1"/>
          </p:cNvSpPr>
          <p:nvPr>
            <p:ph type="pic" sz="quarter" idx="27" hasCustomPrompt="1"/>
          </p:nvPr>
        </p:nvSpPr>
        <p:spPr>
          <a:xfrm>
            <a:off x="3305850" y="1350325"/>
            <a:ext cx="1463040" cy="1463040"/>
          </a:xfrm>
          <a:prstGeom prst="rect">
            <a:avLst/>
          </a:prstGeom>
        </p:spPr>
        <p:txBody>
          <a:bodyPr anchor="ctr"/>
          <a:lstStyle>
            <a:lvl1pPr marL="0" indent="0" algn="ctr">
              <a:buNone/>
              <a:defRPr/>
            </a:lvl1pPr>
          </a:lstStyle>
          <a:p>
            <a:r>
              <a:rPr lang="en-US" dirty="0"/>
              <a:t>Photo</a:t>
            </a:r>
          </a:p>
        </p:txBody>
      </p:sp>
      <p:cxnSp>
        <p:nvCxnSpPr>
          <p:cNvPr id="48" name="Straight Connector 47">
            <a:extLst>
              <a:ext uri="{FF2B5EF4-FFF2-40B4-BE49-F238E27FC236}">
                <a16:creationId xmlns:a16="http://schemas.microsoft.com/office/drawing/2014/main" id="{C7EF184F-6686-6D49-9419-BA1D272AC81D}"/>
              </a:ext>
            </a:extLst>
          </p:cNvPr>
          <p:cNvCxnSpPr>
            <a:cxnSpLocks/>
          </p:cNvCxnSpPr>
          <p:nvPr userDrawn="1"/>
        </p:nvCxnSpPr>
        <p:spPr>
          <a:xfrm>
            <a:off x="6111640" y="3576024"/>
            <a:ext cx="504056"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1019358D-0868-DE4E-8C10-294977BB654D}"/>
              </a:ext>
            </a:extLst>
          </p:cNvPr>
          <p:cNvSpPr>
            <a:spLocks noGrp="1"/>
          </p:cNvSpPr>
          <p:nvPr>
            <p:ph type="body" sz="quarter" idx="28" hasCustomPrompt="1"/>
          </p:nvPr>
        </p:nvSpPr>
        <p:spPr>
          <a:xfrm>
            <a:off x="6111640" y="2890033"/>
            <a:ext cx="2515363" cy="352063"/>
          </a:xfrm>
        </p:spPr>
        <p:txBody>
          <a:bodyPr tIns="0" rIns="0" bIns="0" anchor="b"/>
          <a:lstStyle>
            <a:lvl1pPr marL="0" indent="0">
              <a:buFont typeface="Arial" panose="020B0604020202020204" pitchFamily="34" charset="0"/>
              <a:buNone/>
              <a:defRPr sz="1050" b="1" i="0">
                <a:solidFill>
                  <a:schemeClr val="accent2"/>
                </a:solidFill>
              </a:defRPr>
            </a:lvl1pPr>
          </a:lstStyle>
          <a:p>
            <a:pPr lvl="0"/>
            <a:r>
              <a:rPr lang="en-US" dirty="0"/>
              <a:t>Name</a:t>
            </a:r>
          </a:p>
        </p:txBody>
      </p:sp>
      <p:sp>
        <p:nvSpPr>
          <p:cNvPr id="50" name="Text Placeholder 2">
            <a:extLst>
              <a:ext uri="{FF2B5EF4-FFF2-40B4-BE49-F238E27FC236}">
                <a16:creationId xmlns:a16="http://schemas.microsoft.com/office/drawing/2014/main" id="{65975E78-D73C-2B47-B71F-4E0B606A00FE}"/>
              </a:ext>
            </a:extLst>
          </p:cNvPr>
          <p:cNvSpPr>
            <a:spLocks noGrp="1"/>
          </p:cNvSpPr>
          <p:nvPr>
            <p:ph type="body" sz="quarter" idx="29" hasCustomPrompt="1"/>
          </p:nvPr>
        </p:nvSpPr>
        <p:spPr>
          <a:xfrm>
            <a:off x="6111640" y="3255354"/>
            <a:ext cx="2515363" cy="347292"/>
          </a:xfrm>
        </p:spPr>
        <p:txBody>
          <a:bodyPr anchor="t"/>
          <a:lstStyle>
            <a:lvl1pPr marL="0" indent="0">
              <a:buFont typeface="Arial" panose="020B0604020202020204" pitchFamily="34" charset="0"/>
              <a:buNone/>
              <a:defRPr sz="825" b="0" i="0">
                <a:solidFill>
                  <a:schemeClr val="tx1"/>
                </a:solidFill>
              </a:defRPr>
            </a:lvl1pPr>
          </a:lstStyle>
          <a:p>
            <a:pPr lvl="0"/>
            <a:r>
              <a:rPr lang="en-US" dirty="0"/>
              <a:t>Job title</a:t>
            </a:r>
          </a:p>
        </p:txBody>
      </p:sp>
      <p:sp>
        <p:nvSpPr>
          <p:cNvPr id="51" name="Text Placeholder 2">
            <a:extLst>
              <a:ext uri="{FF2B5EF4-FFF2-40B4-BE49-F238E27FC236}">
                <a16:creationId xmlns:a16="http://schemas.microsoft.com/office/drawing/2014/main" id="{4B92EB00-D56B-7A41-881D-393490E9520D}"/>
              </a:ext>
            </a:extLst>
          </p:cNvPr>
          <p:cNvSpPr>
            <a:spLocks noGrp="1"/>
          </p:cNvSpPr>
          <p:nvPr>
            <p:ph type="body" sz="quarter" idx="30" hasCustomPrompt="1"/>
          </p:nvPr>
        </p:nvSpPr>
        <p:spPr>
          <a:xfrm>
            <a:off x="6111640" y="3615909"/>
            <a:ext cx="2515363" cy="672709"/>
          </a:xfrm>
        </p:spPr>
        <p:txBody>
          <a:bodyPr anchor="t"/>
          <a:lstStyle>
            <a:lvl1pPr marL="0" indent="0">
              <a:buFont typeface="Arial" panose="020B0604020202020204" pitchFamily="34" charset="0"/>
              <a:buNone/>
              <a:defRPr sz="825" b="0" i="0">
                <a:solidFill>
                  <a:schemeClr val="tx1"/>
                </a:solidFill>
              </a:defRPr>
            </a:lvl1pPr>
          </a:lstStyle>
          <a:p>
            <a:pPr lvl="0"/>
            <a:r>
              <a:rPr lang="en-US" dirty="0"/>
              <a:t>Description</a:t>
            </a:r>
          </a:p>
        </p:txBody>
      </p:sp>
      <p:sp>
        <p:nvSpPr>
          <p:cNvPr id="52" name="Picture Placeholder 36">
            <a:extLst>
              <a:ext uri="{FF2B5EF4-FFF2-40B4-BE49-F238E27FC236}">
                <a16:creationId xmlns:a16="http://schemas.microsoft.com/office/drawing/2014/main" id="{3F0A8FF6-A378-E944-BB45-55FC0D68046B}"/>
              </a:ext>
            </a:extLst>
          </p:cNvPr>
          <p:cNvSpPr>
            <a:spLocks noGrp="1"/>
          </p:cNvSpPr>
          <p:nvPr>
            <p:ph type="pic" sz="quarter" idx="31" hasCustomPrompt="1"/>
          </p:nvPr>
        </p:nvSpPr>
        <p:spPr>
          <a:xfrm>
            <a:off x="6111639" y="1350325"/>
            <a:ext cx="1463040" cy="1463040"/>
          </a:xfrm>
          <a:prstGeom prst="rect">
            <a:avLst/>
          </a:prstGeom>
        </p:spPr>
        <p:txBody>
          <a:bodyPr anchor="ctr"/>
          <a:lstStyle>
            <a:lvl1pPr marL="0" indent="0" algn="ctr">
              <a:buNone/>
              <a:defRPr/>
            </a:lvl1pPr>
          </a:lstStyle>
          <a:p>
            <a:r>
              <a:rPr lang="en-US" dirty="0"/>
              <a:t>Photo</a:t>
            </a:r>
          </a:p>
        </p:txBody>
      </p:sp>
      <p:sp>
        <p:nvSpPr>
          <p:cNvPr id="22" name="Slide Number Placeholder 5">
            <a:extLst>
              <a:ext uri="{FF2B5EF4-FFF2-40B4-BE49-F238E27FC236}">
                <a16:creationId xmlns:a16="http://schemas.microsoft.com/office/drawing/2014/main" id="{88A4EABF-0C8A-844D-811F-D11B90AB8B50}"/>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20" name="Title 3">
            <a:extLst>
              <a:ext uri="{FF2B5EF4-FFF2-40B4-BE49-F238E27FC236}">
                <a16:creationId xmlns:a16="http://schemas.microsoft.com/office/drawing/2014/main" id="{E27787B3-D9AF-D940-8323-B8918F6A7106}"/>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sp>
        <p:nvSpPr>
          <p:cNvPr id="26" name="Text Placeholder 4">
            <a:extLst>
              <a:ext uri="{FF2B5EF4-FFF2-40B4-BE49-F238E27FC236}">
                <a16:creationId xmlns:a16="http://schemas.microsoft.com/office/drawing/2014/main" id="{D37BDD74-F524-B74C-B39B-AB810BF8C6BE}"/>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20107344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3 Person Profile v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172EAF-17DA-AE4A-A7EE-9B92132874A3}"/>
              </a:ext>
            </a:extLst>
          </p:cNvPr>
          <p:cNvCxnSpPr>
            <a:cxnSpLocks/>
          </p:cNvCxnSpPr>
          <p:nvPr userDrawn="1"/>
        </p:nvCxnSpPr>
        <p:spPr>
          <a:xfrm>
            <a:off x="500065" y="3576024"/>
            <a:ext cx="378365"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29F98007-12E5-1347-86D2-FD1631C42F2F}"/>
              </a:ext>
            </a:extLst>
          </p:cNvPr>
          <p:cNvSpPr>
            <a:spLocks noGrp="1"/>
          </p:cNvSpPr>
          <p:nvPr>
            <p:ph type="body" sz="quarter" idx="14" hasCustomPrompt="1"/>
          </p:nvPr>
        </p:nvSpPr>
        <p:spPr>
          <a:xfrm>
            <a:off x="500062" y="2890033"/>
            <a:ext cx="1888136" cy="352063"/>
          </a:xfrm>
        </p:spPr>
        <p:txBody>
          <a:bodyPr tIns="0" rIns="0" bIns="0" anchor="b"/>
          <a:lstStyle>
            <a:lvl1pPr marL="0" indent="0">
              <a:buFont typeface="Arial" panose="020B0604020202020204" pitchFamily="34" charset="0"/>
              <a:buNone/>
              <a:defRPr sz="1050" b="1" i="0">
                <a:solidFill>
                  <a:schemeClr val="accent2"/>
                </a:solidFill>
              </a:defRPr>
            </a:lvl1pPr>
          </a:lstStyle>
          <a:p>
            <a:pPr lvl="0"/>
            <a:r>
              <a:rPr lang="en-US" dirty="0"/>
              <a:t>Name</a:t>
            </a:r>
          </a:p>
        </p:txBody>
      </p:sp>
      <p:sp>
        <p:nvSpPr>
          <p:cNvPr id="24" name="Text Placeholder 2">
            <a:extLst>
              <a:ext uri="{FF2B5EF4-FFF2-40B4-BE49-F238E27FC236}">
                <a16:creationId xmlns:a16="http://schemas.microsoft.com/office/drawing/2014/main" id="{6F10B3AB-4B7B-AC43-9902-ADB77F143815}"/>
              </a:ext>
            </a:extLst>
          </p:cNvPr>
          <p:cNvSpPr>
            <a:spLocks noGrp="1"/>
          </p:cNvSpPr>
          <p:nvPr>
            <p:ph type="body" sz="quarter" idx="15" hasCustomPrompt="1"/>
          </p:nvPr>
        </p:nvSpPr>
        <p:spPr>
          <a:xfrm>
            <a:off x="500062" y="3255354"/>
            <a:ext cx="1888136" cy="347292"/>
          </a:xfrm>
        </p:spPr>
        <p:txBody>
          <a:bodyPr anchor="t"/>
          <a:lstStyle>
            <a:lvl1pPr marL="0" indent="0">
              <a:buFont typeface="Arial" panose="020B0604020202020204" pitchFamily="34" charset="0"/>
              <a:buNone/>
              <a:defRPr sz="825" b="0" i="0">
                <a:solidFill>
                  <a:schemeClr val="tx1"/>
                </a:solidFill>
              </a:defRPr>
            </a:lvl1pPr>
          </a:lstStyle>
          <a:p>
            <a:pPr lvl="0"/>
            <a:r>
              <a:rPr lang="en-US" dirty="0"/>
              <a:t>Job title</a:t>
            </a:r>
          </a:p>
        </p:txBody>
      </p:sp>
      <p:sp>
        <p:nvSpPr>
          <p:cNvPr id="25" name="Text Placeholder 2">
            <a:extLst>
              <a:ext uri="{FF2B5EF4-FFF2-40B4-BE49-F238E27FC236}">
                <a16:creationId xmlns:a16="http://schemas.microsoft.com/office/drawing/2014/main" id="{53C10258-D7B1-8247-B5A8-DD703D38127A}"/>
              </a:ext>
            </a:extLst>
          </p:cNvPr>
          <p:cNvSpPr>
            <a:spLocks noGrp="1"/>
          </p:cNvSpPr>
          <p:nvPr>
            <p:ph type="body" sz="quarter" idx="16" hasCustomPrompt="1"/>
          </p:nvPr>
        </p:nvSpPr>
        <p:spPr>
          <a:xfrm>
            <a:off x="500062" y="3615909"/>
            <a:ext cx="1888136" cy="672709"/>
          </a:xfrm>
        </p:spPr>
        <p:txBody>
          <a:bodyPr anchor="t"/>
          <a:lstStyle>
            <a:lvl1pPr marL="0" indent="0">
              <a:buFont typeface="Arial" panose="020B0604020202020204" pitchFamily="34" charset="0"/>
              <a:buNone/>
              <a:defRPr sz="825" b="0" i="0">
                <a:solidFill>
                  <a:schemeClr val="tx1"/>
                </a:solidFill>
              </a:defRPr>
            </a:lvl1pPr>
          </a:lstStyle>
          <a:p>
            <a:pPr lvl="0"/>
            <a:r>
              <a:rPr lang="en-US" dirty="0"/>
              <a:t>Description</a:t>
            </a:r>
          </a:p>
        </p:txBody>
      </p:sp>
      <p:sp>
        <p:nvSpPr>
          <p:cNvPr id="40" name="Picture Placeholder 36">
            <a:extLst>
              <a:ext uri="{FF2B5EF4-FFF2-40B4-BE49-F238E27FC236}">
                <a16:creationId xmlns:a16="http://schemas.microsoft.com/office/drawing/2014/main" id="{6BBDCC44-E649-7042-9BAB-A64BA500612E}"/>
              </a:ext>
            </a:extLst>
          </p:cNvPr>
          <p:cNvSpPr>
            <a:spLocks noGrp="1" noChangeAspect="1"/>
          </p:cNvSpPr>
          <p:nvPr>
            <p:ph type="pic" sz="quarter" idx="23" hasCustomPrompt="1"/>
          </p:nvPr>
        </p:nvSpPr>
        <p:spPr>
          <a:xfrm>
            <a:off x="500063" y="1350324"/>
            <a:ext cx="1371600" cy="1371600"/>
          </a:xfrm>
          <a:prstGeom prst="rect">
            <a:avLst/>
          </a:prstGeom>
        </p:spPr>
        <p:txBody>
          <a:bodyPr anchor="ctr"/>
          <a:lstStyle>
            <a:lvl1pPr marL="0" indent="0" algn="ctr">
              <a:buNone/>
              <a:defRPr/>
            </a:lvl1pPr>
          </a:lstStyle>
          <a:p>
            <a:r>
              <a:rPr lang="en-US" dirty="0"/>
              <a:t>Photo</a:t>
            </a:r>
          </a:p>
        </p:txBody>
      </p:sp>
      <p:sp>
        <p:nvSpPr>
          <p:cNvPr id="22" name="Slide Number Placeholder 5">
            <a:extLst>
              <a:ext uri="{FF2B5EF4-FFF2-40B4-BE49-F238E27FC236}">
                <a16:creationId xmlns:a16="http://schemas.microsoft.com/office/drawing/2014/main" id="{88A4EABF-0C8A-844D-811F-D11B90AB8B50}"/>
              </a:ext>
            </a:extLst>
          </p:cNvPr>
          <p:cNvSpPr>
            <a:spLocks noGrp="1"/>
          </p:cNvSpPr>
          <p:nvPr>
            <p:ph type="sldNum" sz="quarter" idx="10"/>
          </p:nvPr>
        </p:nvSpPr>
        <p:spPr>
          <a:xfrm>
            <a:off x="8172400" y="6308725"/>
            <a:ext cx="465188" cy="366183"/>
          </a:xfrm>
        </p:spPr>
        <p:txBody>
          <a:bodyPr anchor="ctr"/>
          <a:lstStyle>
            <a:lvl1pPr>
              <a:defRPr sz="600" b="0" i="0">
                <a:latin typeface="Arial" panose="020B0604020202020204" pitchFamily="34" charset="0"/>
              </a:defRPr>
            </a:lvl1pPr>
          </a:lstStyle>
          <a:p>
            <a:fld id="{F3EC332E-FB62-3242-BB6A-EC0EFC19912F}" type="slidenum">
              <a:rPr lang="en-US" smtClean="0"/>
              <a:pPr/>
              <a:t>‹Nr.›</a:t>
            </a:fld>
            <a:endParaRPr lang="en-US" dirty="0"/>
          </a:p>
        </p:txBody>
      </p:sp>
      <p:sp>
        <p:nvSpPr>
          <p:cNvPr id="20" name="Title 3">
            <a:extLst>
              <a:ext uri="{FF2B5EF4-FFF2-40B4-BE49-F238E27FC236}">
                <a16:creationId xmlns:a16="http://schemas.microsoft.com/office/drawing/2014/main" id="{E27787B3-D9AF-D940-8323-B8918F6A7106}"/>
              </a:ext>
            </a:extLst>
          </p:cNvPr>
          <p:cNvSpPr>
            <a:spLocks noGrp="1"/>
          </p:cNvSpPr>
          <p:nvPr>
            <p:ph type="title"/>
          </p:nvPr>
        </p:nvSpPr>
        <p:spPr>
          <a:xfrm>
            <a:off x="500065" y="366186"/>
            <a:ext cx="8137525" cy="745060"/>
          </a:xfrm>
          <a:prstGeom prst="rect">
            <a:avLst/>
          </a:prstGeom>
        </p:spPr>
        <p:txBody>
          <a:bodyPr/>
          <a:lstStyle>
            <a:lvl1pPr>
              <a:defRPr>
                <a:solidFill>
                  <a:schemeClr val="accent3"/>
                </a:solidFill>
              </a:defRPr>
            </a:lvl1pPr>
          </a:lstStyle>
          <a:p>
            <a:r>
              <a:rPr lang="en-US"/>
              <a:t>Click to edit Master title style</a:t>
            </a:r>
          </a:p>
        </p:txBody>
      </p:sp>
      <p:cxnSp>
        <p:nvCxnSpPr>
          <p:cNvPr id="61" name="Straight Connector 60">
            <a:extLst>
              <a:ext uri="{FF2B5EF4-FFF2-40B4-BE49-F238E27FC236}">
                <a16:creationId xmlns:a16="http://schemas.microsoft.com/office/drawing/2014/main" id="{CC740405-3142-3E41-8C6D-A8A1E34E9905}"/>
              </a:ext>
            </a:extLst>
          </p:cNvPr>
          <p:cNvCxnSpPr>
            <a:cxnSpLocks/>
          </p:cNvCxnSpPr>
          <p:nvPr userDrawn="1"/>
        </p:nvCxnSpPr>
        <p:spPr>
          <a:xfrm>
            <a:off x="2587049" y="3576024"/>
            <a:ext cx="378365"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2" name="Text Placeholder 2">
            <a:extLst>
              <a:ext uri="{FF2B5EF4-FFF2-40B4-BE49-F238E27FC236}">
                <a16:creationId xmlns:a16="http://schemas.microsoft.com/office/drawing/2014/main" id="{59B34579-E92E-C345-9574-CD4A4C197223}"/>
              </a:ext>
            </a:extLst>
          </p:cNvPr>
          <p:cNvSpPr>
            <a:spLocks noGrp="1"/>
          </p:cNvSpPr>
          <p:nvPr>
            <p:ph type="body" sz="quarter" idx="24" hasCustomPrompt="1"/>
          </p:nvPr>
        </p:nvSpPr>
        <p:spPr>
          <a:xfrm>
            <a:off x="2587047" y="2890033"/>
            <a:ext cx="1888136" cy="352063"/>
          </a:xfrm>
        </p:spPr>
        <p:txBody>
          <a:bodyPr tIns="0" rIns="0" bIns="0" anchor="b"/>
          <a:lstStyle>
            <a:lvl1pPr marL="0" indent="0">
              <a:buFont typeface="Arial" panose="020B0604020202020204" pitchFamily="34" charset="0"/>
              <a:buNone/>
              <a:defRPr sz="1050" b="1" i="0">
                <a:solidFill>
                  <a:schemeClr val="accent2"/>
                </a:solidFill>
              </a:defRPr>
            </a:lvl1pPr>
          </a:lstStyle>
          <a:p>
            <a:pPr lvl="0"/>
            <a:r>
              <a:rPr lang="en-US" dirty="0"/>
              <a:t>Name</a:t>
            </a:r>
          </a:p>
        </p:txBody>
      </p:sp>
      <p:sp>
        <p:nvSpPr>
          <p:cNvPr id="63" name="Text Placeholder 2">
            <a:extLst>
              <a:ext uri="{FF2B5EF4-FFF2-40B4-BE49-F238E27FC236}">
                <a16:creationId xmlns:a16="http://schemas.microsoft.com/office/drawing/2014/main" id="{58BA616A-D2A8-2947-89EC-AD5CAD12A394}"/>
              </a:ext>
            </a:extLst>
          </p:cNvPr>
          <p:cNvSpPr>
            <a:spLocks noGrp="1"/>
          </p:cNvSpPr>
          <p:nvPr>
            <p:ph type="body" sz="quarter" idx="25" hasCustomPrompt="1"/>
          </p:nvPr>
        </p:nvSpPr>
        <p:spPr>
          <a:xfrm>
            <a:off x="2587047" y="3255354"/>
            <a:ext cx="1888136" cy="347292"/>
          </a:xfrm>
        </p:spPr>
        <p:txBody>
          <a:bodyPr anchor="t"/>
          <a:lstStyle>
            <a:lvl1pPr marL="0" indent="0">
              <a:buFont typeface="Arial" panose="020B0604020202020204" pitchFamily="34" charset="0"/>
              <a:buNone/>
              <a:defRPr sz="825" b="0" i="0">
                <a:solidFill>
                  <a:schemeClr val="tx1"/>
                </a:solidFill>
              </a:defRPr>
            </a:lvl1pPr>
          </a:lstStyle>
          <a:p>
            <a:pPr lvl="0"/>
            <a:r>
              <a:rPr lang="en-US" dirty="0"/>
              <a:t>Job title</a:t>
            </a:r>
          </a:p>
        </p:txBody>
      </p:sp>
      <p:sp>
        <p:nvSpPr>
          <p:cNvPr id="64" name="Text Placeholder 2">
            <a:extLst>
              <a:ext uri="{FF2B5EF4-FFF2-40B4-BE49-F238E27FC236}">
                <a16:creationId xmlns:a16="http://schemas.microsoft.com/office/drawing/2014/main" id="{19709921-4F93-054C-913B-3206038FEEA4}"/>
              </a:ext>
            </a:extLst>
          </p:cNvPr>
          <p:cNvSpPr>
            <a:spLocks noGrp="1"/>
          </p:cNvSpPr>
          <p:nvPr>
            <p:ph type="body" sz="quarter" idx="26" hasCustomPrompt="1"/>
          </p:nvPr>
        </p:nvSpPr>
        <p:spPr>
          <a:xfrm>
            <a:off x="2587047" y="3615909"/>
            <a:ext cx="1888136" cy="672709"/>
          </a:xfrm>
        </p:spPr>
        <p:txBody>
          <a:bodyPr anchor="t"/>
          <a:lstStyle>
            <a:lvl1pPr marL="0" indent="0">
              <a:buFont typeface="Arial" panose="020B0604020202020204" pitchFamily="34" charset="0"/>
              <a:buNone/>
              <a:defRPr sz="825" b="0" i="0">
                <a:solidFill>
                  <a:schemeClr val="tx1"/>
                </a:solidFill>
              </a:defRPr>
            </a:lvl1pPr>
          </a:lstStyle>
          <a:p>
            <a:pPr lvl="0"/>
            <a:r>
              <a:rPr lang="en-US" dirty="0"/>
              <a:t>Description</a:t>
            </a:r>
          </a:p>
        </p:txBody>
      </p:sp>
      <p:cxnSp>
        <p:nvCxnSpPr>
          <p:cNvPr id="65" name="Straight Connector 64">
            <a:extLst>
              <a:ext uri="{FF2B5EF4-FFF2-40B4-BE49-F238E27FC236}">
                <a16:creationId xmlns:a16="http://schemas.microsoft.com/office/drawing/2014/main" id="{9644AF5B-5241-9F48-A875-B2F5F442AD32}"/>
              </a:ext>
            </a:extLst>
          </p:cNvPr>
          <p:cNvCxnSpPr>
            <a:cxnSpLocks/>
          </p:cNvCxnSpPr>
          <p:nvPr userDrawn="1"/>
        </p:nvCxnSpPr>
        <p:spPr>
          <a:xfrm>
            <a:off x="4674032" y="3576024"/>
            <a:ext cx="378365"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6" name="Text Placeholder 2">
            <a:extLst>
              <a:ext uri="{FF2B5EF4-FFF2-40B4-BE49-F238E27FC236}">
                <a16:creationId xmlns:a16="http://schemas.microsoft.com/office/drawing/2014/main" id="{0A0A9FE5-4414-BC45-9945-5F498E212ACD}"/>
              </a:ext>
            </a:extLst>
          </p:cNvPr>
          <p:cNvSpPr>
            <a:spLocks noGrp="1"/>
          </p:cNvSpPr>
          <p:nvPr>
            <p:ph type="body" sz="quarter" idx="27" hasCustomPrompt="1"/>
          </p:nvPr>
        </p:nvSpPr>
        <p:spPr>
          <a:xfrm>
            <a:off x="4674031" y="2890033"/>
            <a:ext cx="1888136" cy="352063"/>
          </a:xfrm>
        </p:spPr>
        <p:txBody>
          <a:bodyPr tIns="0" rIns="0" bIns="0" anchor="b"/>
          <a:lstStyle>
            <a:lvl1pPr marL="0" indent="0">
              <a:buFont typeface="Arial" panose="020B0604020202020204" pitchFamily="34" charset="0"/>
              <a:buNone/>
              <a:defRPr sz="1050" b="1" i="0">
                <a:solidFill>
                  <a:schemeClr val="accent2"/>
                </a:solidFill>
              </a:defRPr>
            </a:lvl1pPr>
          </a:lstStyle>
          <a:p>
            <a:pPr lvl="0"/>
            <a:r>
              <a:rPr lang="en-US" dirty="0"/>
              <a:t>Name</a:t>
            </a:r>
          </a:p>
        </p:txBody>
      </p:sp>
      <p:sp>
        <p:nvSpPr>
          <p:cNvPr id="67" name="Text Placeholder 2">
            <a:extLst>
              <a:ext uri="{FF2B5EF4-FFF2-40B4-BE49-F238E27FC236}">
                <a16:creationId xmlns:a16="http://schemas.microsoft.com/office/drawing/2014/main" id="{8ED5D7B2-689B-2B4C-A43D-D02E83F94778}"/>
              </a:ext>
            </a:extLst>
          </p:cNvPr>
          <p:cNvSpPr>
            <a:spLocks noGrp="1"/>
          </p:cNvSpPr>
          <p:nvPr>
            <p:ph type="body" sz="quarter" idx="28" hasCustomPrompt="1"/>
          </p:nvPr>
        </p:nvSpPr>
        <p:spPr>
          <a:xfrm>
            <a:off x="4674031" y="3255354"/>
            <a:ext cx="1888136" cy="347292"/>
          </a:xfrm>
        </p:spPr>
        <p:txBody>
          <a:bodyPr anchor="t"/>
          <a:lstStyle>
            <a:lvl1pPr marL="0" indent="0">
              <a:buFont typeface="Arial" panose="020B0604020202020204" pitchFamily="34" charset="0"/>
              <a:buNone/>
              <a:defRPr sz="825" b="0" i="0">
                <a:solidFill>
                  <a:schemeClr val="tx1"/>
                </a:solidFill>
              </a:defRPr>
            </a:lvl1pPr>
          </a:lstStyle>
          <a:p>
            <a:pPr lvl="0"/>
            <a:r>
              <a:rPr lang="en-US" dirty="0"/>
              <a:t>Job title</a:t>
            </a:r>
          </a:p>
        </p:txBody>
      </p:sp>
      <p:sp>
        <p:nvSpPr>
          <p:cNvPr id="68" name="Text Placeholder 2">
            <a:extLst>
              <a:ext uri="{FF2B5EF4-FFF2-40B4-BE49-F238E27FC236}">
                <a16:creationId xmlns:a16="http://schemas.microsoft.com/office/drawing/2014/main" id="{1C1EEEB8-A0CF-574A-9ADA-0AF9C5F90BE5}"/>
              </a:ext>
            </a:extLst>
          </p:cNvPr>
          <p:cNvSpPr>
            <a:spLocks noGrp="1"/>
          </p:cNvSpPr>
          <p:nvPr>
            <p:ph type="body" sz="quarter" idx="29" hasCustomPrompt="1"/>
          </p:nvPr>
        </p:nvSpPr>
        <p:spPr>
          <a:xfrm>
            <a:off x="4674031" y="3615909"/>
            <a:ext cx="1888136" cy="672709"/>
          </a:xfrm>
        </p:spPr>
        <p:txBody>
          <a:bodyPr anchor="t"/>
          <a:lstStyle>
            <a:lvl1pPr marL="0" indent="0">
              <a:buFont typeface="Arial" panose="020B0604020202020204" pitchFamily="34" charset="0"/>
              <a:buNone/>
              <a:defRPr sz="825" b="0" i="0">
                <a:solidFill>
                  <a:schemeClr val="tx1"/>
                </a:solidFill>
              </a:defRPr>
            </a:lvl1pPr>
          </a:lstStyle>
          <a:p>
            <a:pPr lvl="0"/>
            <a:r>
              <a:rPr lang="en-US" dirty="0"/>
              <a:t>Description</a:t>
            </a:r>
          </a:p>
        </p:txBody>
      </p:sp>
      <p:cxnSp>
        <p:nvCxnSpPr>
          <p:cNvPr id="69" name="Straight Connector 68">
            <a:extLst>
              <a:ext uri="{FF2B5EF4-FFF2-40B4-BE49-F238E27FC236}">
                <a16:creationId xmlns:a16="http://schemas.microsoft.com/office/drawing/2014/main" id="{F2747001-8EC9-C94D-8496-0D147669DF33}"/>
              </a:ext>
            </a:extLst>
          </p:cNvPr>
          <p:cNvCxnSpPr>
            <a:cxnSpLocks/>
          </p:cNvCxnSpPr>
          <p:nvPr userDrawn="1"/>
        </p:nvCxnSpPr>
        <p:spPr>
          <a:xfrm>
            <a:off x="6761016" y="3576024"/>
            <a:ext cx="378365" cy="0"/>
          </a:xfrm>
          <a:prstGeom prst="line">
            <a:avLst/>
          </a:prstGeom>
          <a:ln w="127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70" name="Text Placeholder 2">
            <a:extLst>
              <a:ext uri="{FF2B5EF4-FFF2-40B4-BE49-F238E27FC236}">
                <a16:creationId xmlns:a16="http://schemas.microsoft.com/office/drawing/2014/main" id="{1BB302A5-7E2E-1C42-8D5D-038AFC7E6C1B}"/>
              </a:ext>
            </a:extLst>
          </p:cNvPr>
          <p:cNvSpPr>
            <a:spLocks noGrp="1"/>
          </p:cNvSpPr>
          <p:nvPr>
            <p:ph type="body" sz="quarter" idx="30" hasCustomPrompt="1"/>
          </p:nvPr>
        </p:nvSpPr>
        <p:spPr>
          <a:xfrm>
            <a:off x="6761014" y="2890033"/>
            <a:ext cx="1888136" cy="352063"/>
          </a:xfrm>
        </p:spPr>
        <p:txBody>
          <a:bodyPr tIns="0" rIns="0" bIns="0" anchor="b"/>
          <a:lstStyle>
            <a:lvl1pPr marL="0" indent="0">
              <a:buFont typeface="Arial" panose="020B0604020202020204" pitchFamily="34" charset="0"/>
              <a:buNone/>
              <a:defRPr sz="1050" b="1" i="0">
                <a:solidFill>
                  <a:schemeClr val="accent2"/>
                </a:solidFill>
              </a:defRPr>
            </a:lvl1pPr>
          </a:lstStyle>
          <a:p>
            <a:pPr lvl="0"/>
            <a:r>
              <a:rPr lang="en-US" dirty="0"/>
              <a:t>Name</a:t>
            </a:r>
          </a:p>
        </p:txBody>
      </p:sp>
      <p:sp>
        <p:nvSpPr>
          <p:cNvPr id="71" name="Text Placeholder 2">
            <a:extLst>
              <a:ext uri="{FF2B5EF4-FFF2-40B4-BE49-F238E27FC236}">
                <a16:creationId xmlns:a16="http://schemas.microsoft.com/office/drawing/2014/main" id="{55E365EA-E806-794E-A01A-1781C7CB69B3}"/>
              </a:ext>
            </a:extLst>
          </p:cNvPr>
          <p:cNvSpPr>
            <a:spLocks noGrp="1"/>
          </p:cNvSpPr>
          <p:nvPr>
            <p:ph type="body" sz="quarter" idx="31" hasCustomPrompt="1"/>
          </p:nvPr>
        </p:nvSpPr>
        <p:spPr>
          <a:xfrm>
            <a:off x="6761014" y="3255354"/>
            <a:ext cx="1888136" cy="347292"/>
          </a:xfrm>
        </p:spPr>
        <p:txBody>
          <a:bodyPr anchor="t"/>
          <a:lstStyle>
            <a:lvl1pPr marL="0" indent="0">
              <a:buFont typeface="Arial" panose="020B0604020202020204" pitchFamily="34" charset="0"/>
              <a:buNone/>
              <a:defRPr sz="825" b="0" i="0">
                <a:solidFill>
                  <a:schemeClr val="tx1"/>
                </a:solidFill>
              </a:defRPr>
            </a:lvl1pPr>
          </a:lstStyle>
          <a:p>
            <a:pPr lvl="0"/>
            <a:r>
              <a:rPr lang="en-US" dirty="0"/>
              <a:t>Job title</a:t>
            </a:r>
          </a:p>
        </p:txBody>
      </p:sp>
      <p:sp>
        <p:nvSpPr>
          <p:cNvPr id="72" name="Text Placeholder 2">
            <a:extLst>
              <a:ext uri="{FF2B5EF4-FFF2-40B4-BE49-F238E27FC236}">
                <a16:creationId xmlns:a16="http://schemas.microsoft.com/office/drawing/2014/main" id="{B84882D0-76FD-3641-827B-BFF1B4361250}"/>
              </a:ext>
            </a:extLst>
          </p:cNvPr>
          <p:cNvSpPr>
            <a:spLocks noGrp="1"/>
          </p:cNvSpPr>
          <p:nvPr>
            <p:ph type="body" sz="quarter" idx="32" hasCustomPrompt="1"/>
          </p:nvPr>
        </p:nvSpPr>
        <p:spPr>
          <a:xfrm>
            <a:off x="6761014" y="3615909"/>
            <a:ext cx="1888136" cy="672709"/>
          </a:xfrm>
        </p:spPr>
        <p:txBody>
          <a:bodyPr anchor="t"/>
          <a:lstStyle>
            <a:lvl1pPr marL="0" indent="0">
              <a:buFont typeface="Arial" panose="020B0604020202020204" pitchFamily="34" charset="0"/>
              <a:buNone/>
              <a:defRPr sz="825" b="0" i="0">
                <a:solidFill>
                  <a:schemeClr val="tx1"/>
                </a:solidFill>
              </a:defRPr>
            </a:lvl1pPr>
          </a:lstStyle>
          <a:p>
            <a:pPr lvl="0"/>
            <a:r>
              <a:rPr lang="en-US" dirty="0"/>
              <a:t>Description</a:t>
            </a:r>
          </a:p>
        </p:txBody>
      </p:sp>
      <p:sp>
        <p:nvSpPr>
          <p:cNvPr id="73" name="Picture Placeholder 36">
            <a:extLst>
              <a:ext uri="{FF2B5EF4-FFF2-40B4-BE49-F238E27FC236}">
                <a16:creationId xmlns:a16="http://schemas.microsoft.com/office/drawing/2014/main" id="{EBFCBB6A-B0D6-9F42-91B5-8D147859F63B}"/>
              </a:ext>
            </a:extLst>
          </p:cNvPr>
          <p:cNvSpPr>
            <a:spLocks noGrp="1" noChangeAspect="1"/>
          </p:cNvSpPr>
          <p:nvPr>
            <p:ph type="pic" sz="quarter" idx="33" hasCustomPrompt="1"/>
          </p:nvPr>
        </p:nvSpPr>
        <p:spPr>
          <a:xfrm>
            <a:off x="2587046" y="1350324"/>
            <a:ext cx="1371600" cy="1371600"/>
          </a:xfrm>
          <a:prstGeom prst="rect">
            <a:avLst/>
          </a:prstGeom>
        </p:spPr>
        <p:txBody>
          <a:bodyPr anchor="ctr"/>
          <a:lstStyle>
            <a:lvl1pPr marL="0" indent="0" algn="ctr">
              <a:buNone/>
              <a:defRPr/>
            </a:lvl1pPr>
          </a:lstStyle>
          <a:p>
            <a:r>
              <a:rPr lang="en-US" dirty="0"/>
              <a:t>Photo</a:t>
            </a:r>
          </a:p>
        </p:txBody>
      </p:sp>
      <p:sp>
        <p:nvSpPr>
          <p:cNvPr id="74" name="Picture Placeholder 36">
            <a:extLst>
              <a:ext uri="{FF2B5EF4-FFF2-40B4-BE49-F238E27FC236}">
                <a16:creationId xmlns:a16="http://schemas.microsoft.com/office/drawing/2014/main" id="{CAE03149-D6A1-604B-AA12-50D258C53D18}"/>
              </a:ext>
            </a:extLst>
          </p:cNvPr>
          <p:cNvSpPr>
            <a:spLocks noGrp="1" noChangeAspect="1"/>
          </p:cNvSpPr>
          <p:nvPr>
            <p:ph type="pic" sz="quarter" idx="34" hasCustomPrompt="1"/>
          </p:nvPr>
        </p:nvSpPr>
        <p:spPr>
          <a:xfrm>
            <a:off x="4674030" y="1350324"/>
            <a:ext cx="1371600" cy="1371600"/>
          </a:xfrm>
          <a:prstGeom prst="rect">
            <a:avLst/>
          </a:prstGeom>
        </p:spPr>
        <p:txBody>
          <a:bodyPr anchor="ctr"/>
          <a:lstStyle>
            <a:lvl1pPr marL="0" indent="0" algn="ctr">
              <a:buNone/>
              <a:defRPr/>
            </a:lvl1pPr>
          </a:lstStyle>
          <a:p>
            <a:r>
              <a:rPr lang="en-US" dirty="0"/>
              <a:t>Photo</a:t>
            </a:r>
          </a:p>
        </p:txBody>
      </p:sp>
      <p:sp>
        <p:nvSpPr>
          <p:cNvPr id="75" name="Picture Placeholder 36">
            <a:extLst>
              <a:ext uri="{FF2B5EF4-FFF2-40B4-BE49-F238E27FC236}">
                <a16:creationId xmlns:a16="http://schemas.microsoft.com/office/drawing/2014/main" id="{555B8286-1166-8844-8C35-F00F2B33B98B}"/>
              </a:ext>
            </a:extLst>
          </p:cNvPr>
          <p:cNvSpPr>
            <a:spLocks noGrp="1" noChangeAspect="1"/>
          </p:cNvSpPr>
          <p:nvPr>
            <p:ph type="pic" sz="quarter" idx="35" hasCustomPrompt="1"/>
          </p:nvPr>
        </p:nvSpPr>
        <p:spPr>
          <a:xfrm>
            <a:off x="6761013" y="1350324"/>
            <a:ext cx="1371600" cy="1371600"/>
          </a:xfrm>
          <a:prstGeom prst="rect">
            <a:avLst/>
          </a:prstGeom>
        </p:spPr>
        <p:txBody>
          <a:bodyPr anchor="ctr"/>
          <a:lstStyle>
            <a:lvl1pPr marL="0" indent="0" algn="ctr">
              <a:buNone/>
              <a:defRPr/>
            </a:lvl1pPr>
          </a:lstStyle>
          <a:p>
            <a:r>
              <a:rPr lang="en-US" dirty="0"/>
              <a:t>Photo</a:t>
            </a:r>
          </a:p>
        </p:txBody>
      </p:sp>
      <p:sp>
        <p:nvSpPr>
          <p:cNvPr id="26" name="Text Placeholder 4">
            <a:extLst>
              <a:ext uri="{FF2B5EF4-FFF2-40B4-BE49-F238E27FC236}">
                <a16:creationId xmlns:a16="http://schemas.microsoft.com/office/drawing/2014/main" id="{7CC717FB-52A1-0A4A-947A-9689693B2D11}"/>
              </a:ext>
            </a:extLst>
          </p:cNvPr>
          <p:cNvSpPr>
            <a:spLocks noGrp="1"/>
          </p:cNvSpPr>
          <p:nvPr>
            <p:ph type="body" sz="quarter" idx="12"/>
          </p:nvPr>
        </p:nvSpPr>
        <p:spPr>
          <a:xfrm>
            <a:off x="1683522" y="6308725"/>
            <a:ext cx="6384352" cy="366183"/>
          </a:xfrm>
          <a:prstGeom prst="rect">
            <a:avLst/>
          </a:prstGeom>
        </p:spPr>
        <p:txBody>
          <a:bodyPr vert="horz" lIns="0" tIns="45720" rIns="91440" bIns="45720" rtlCol="0" anchor="ctr">
            <a:noAutofit/>
          </a:bodyPr>
          <a:lstStyle>
            <a:lvl1pPr marL="0" indent="0" algn="r">
              <a:buNone/>
              <a:defRPr lang="en-GB" sz="600" baseline="0" dirty="0">
                <a:solidFill>
                  <a:schemeClr val="bg2"/>
                </a:solidFill>
              </a:defRPr>
            </a:lvl1pPr>
          </a:lstStyle>
          <a:p>
            <a:pPr marL="128588" lvl="0" indent="-128588"/>
            <a:r>
              <a:rPr lang="en-US"/>
              <a:t>Edit Master text styles</a:t>
            </a:r>
          </a:p>
        </p:txBody>
      </p:sp>
    </p:spTree>
    <p:extLst>
      <p:ext uri="{BB962C8B-B14F-4D97-AF65-F5344CB8AC3E}">
        <p14:creationId xmlns:p14="http://schemas.microsoft.com/office/powerpoint/2010/main" val="3079615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Contact us">
    <p:bg>
      <p:bgPr>
        <a:solidFill>
          <a:srgbClr val="FFFFFF"/>
        </a:solidFill>
        <a:effectLst/>
      </p:bgPr>
    </p:bg>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3A1060D7-15E0-B149-B9D6-37E4A0672A90}"/>
              </a:ext>
            </a:extLst>
          </p:cNvPr>
          <p:cNvPicPr>
            <a:picLocks noChangeAspect="1"/>
          </p:cNvPicPr>
          <p:nvPr userDrawn="1"/>
        </p:nvPicPr>
        <p:blipFill rotWithShape="1">
          <a:blip r:embed="rId2"/>
          <a:srcRect b="53519"/>
          <a:stretch/>
        </p:blipFill>
        <p:spPr>
          <a:xfrm>
            <a:off x="500064" y="2386153"/>
            <a:ext cx="3309937" cy="890610"/>
          </a:xfrm>
          <a:prstGeom prst="rect">
            <a:avLst/>
          </a:prstGeom>
        </p:spPr>
      </p:pic>
      <p:grpSp>
        <p:nvGrpSpPr>
          <p:cNvPr id="6" name="Group 5">
            <a:extLst>
              <a:ext uri="{FF2B5EF4-FFF2-40B4-BE49-F238E27FC236}">
                <a16:creationId xmlns:a16="http://schemas.microsoft.com/office/drawing/2014/main" id="{BC07206F-D3CD-B640-AF77-EA8791DDECCC}"/>
              </a:ext>
            </a:extLst>
          </p:cNvPr>
          <p:cNvGrpSpPr/>
          <p:nvPr userDrawn="1"/>
        </p:nvGrpSpPr>
        <p:grpSpPr>
          <a:xfrm>
            <a:off x="3175" y="6779682"/>
            <a:ext cx="9144000" cy="78318"/>
            <a:chOff x="0" y="5071254"/>
            <a:chExt cx="9144000" cy="78318"/>
          </a:xfrm>
        </p:grpSpPr>
        <p:sp>
          <p:nvSpPr>
            <p:cNvPr id="10" name="Rectangle 9">
              <a:extLst>
                <a:ext uri="{FF2B5EF4-FFF2-40B4-BE49-F238E27FC236}">
                  <a16:creationId xmlns:a16="http://schemas.microsoft.com/office/drawing/2014/main" id="{EC7652A8-AC1A-4A4E-AD27-60E79A3AC956}"/>
                </a:ext>
              </a:extLst>
            </p:cNvPr>
            <p:cNvSpPr/>
            <p:nvPr userDrawn="1"/>
          </p:nvSpPr>
          <p:spPr>
            <a:xfrm>
              <a:off x="0" y="5071254"/>
              <a:ext cx="2016000" cy="7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implon Norm" panose="020B0500030000000000" pitchFamily="34" charset="77"/>
              </a:endParaRPr>
            </a:p>
          </p:txBody>
        </p:sp>
        <p:sp>
          <p:nvSpPr>
            <p:cNvPr id="11" name="Rectangle 10">
              <a:extLst>
                <a:ext uri="{FF2B5EF4-FFF2-40B4-BE49-F238E27FC236}">
                  <a16:creationId xmlns:a16="http://schemas.microsoft.com/office/drawing/2014/main" id="{70842A33-B92D-264C-B1BF-83D69F8CE02E}"/>
                </a:ext>
              </a:extLst>
            </p:cNvPr>
            <p:cNvSpPr/>
            <p:nvPr userDrawn="1"/>
          </p:nvSpPr>
          <p:spPr>
            <a:xfrm>
              <a:off x="2016000" y="5071254"/>
              <a:ext cx="7128000" cy="783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implon Norm" panose="020B0500030000000000" pitchFamily="34" charset="77"/>
              </a:endParaRPr>
            </a:p>
          </p:txBody>
        </p:sp>
      </p:grpSp>
      <p:sp>
        <p:nvSpPr>
          <p:cNvPr id="2" name="TextBox 1">
            <a:extLst>
              <a:ext uri="{FF2B5EF4-FFF2-40B4-BE49-F238E27FC236}">
                <a16:creationId xmlns:a16="http://schemas.microsoft.com/office/drawing/2014/main" id="{B2BB5926-BD70-9141-8E68-84433A69FAD6}"/>
              </a:ext>
            </a:extLst>
          </p:cNvPr>
          <p:cNvSpPr txBox="1"/>
          <p:nvPr userDrawn="1"/>
        </p:nvSpPr>
        <p:spPr>
          <a:xfrm>
            <a:off x="5321808" y="-1371600"/>
            <a:ext cx="0" cy="0"/>
          </a:xfrm>
          <a:prstGeom prst="rect">
            <a:avLst/>
          </a:prstGeom>
        </p:spPr>
        <p:txBody>
          <a:bodyPr vert="horz" wrap="none" lIns="68580" tIns="34290" rIns="68580" bIns="34290" rtlCol="0">
            <a:normAutofit fontScale="25000" lnSpcReduction="20000"/>
          </a:bodyPr>
          <a:lstStyle/>
          <a:p>
            <a:pPr marL="0" indent="0" algn="l">
              <a:buNone/>
            </a:pPr>
            <a:endParaRPr lang="en-US" sz="1350" b="0" dirty="0">
              <a:solidFill>
                <a:schemeClr val="accent1"/>
              </a:solidFill>
            </a:endParaRPr>
          </a:p>
        </p:txBody>
      </p:sp>
    </p:spTree>
    <p:extLst>
      <p:ext uri="{BB962C8B-B14F-4D97-AF65-F5344CB8AC3E}">
        <p14:creationId xmlns:p14="http://schemas.microsoft.com/office/powerpoint/2010/main" val="2102594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63159" y="2024844"/>
            <a:ext cx="7817682" cy="2340260"/>
          </a:xfrm>
        </p:spPr>
        <p:txBody>
          <a:bodyPr/>
          <a:lstStyle>
            <a:lvl1pPr>
              <a:lnSpc>
                <a:spcPts val="4500"/>
              </a:lnSpc>
              <a:defRPr sz="3600">
                <a:solidFill>
                  <a:schemeClr val="tx1"/>
                </a:solidFill>
              </a:defRPr>
            </a:lvl1pPr>
          </a:lstStyle>
          <a:p>
            <a:r>
              <a:rPr lang="de-DE"/>
              <a:t>Titelmasterformat durch Klicken bearbeiten</a:t>
            </a:r>
            <a:endParaRPr lang="de-CH"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372" y="324000"/>
            <a:ext cx="2180818" cy="1152144"/>
          </a:xfrm>
          <a:prstGeom prst="rect">
            <a:avLst/>
          </a:prstGeom>
        </p:spPr>
      </p:pic>
      <p:sp>
        <p:nvSpPr>
          <p:cNvPr id="10" name="Fußzeilenplatzhalter 9"/>
          <p:cNvSpPr>
            <a:spLocks noGrp="1"/>
          </p:cNvSpPr>
          <p:nvPr>
            <p:ph type="ftr" sz="quarter" idx="10"/>
          </p:nvPr>
        </p:nvSpPr>
        <p:spPr/>
        <p:txBody>
          <a:bodyPr/>
          <a:lstStyle/>
          <a:p>
            <a:r>
              <a:rPr lang="de-CH"/>
              <a:t>Zürcher Fachhochschule</a:t>
            </a:r>
            <a:endParaRPr lang="de-CH" dirty="0"/>
          </a:p>
        </p:txBody>
      </p:sp>
      <p:sp>
        <p:nvSpPr>
          <p:cNvPr id="11" name="Foliennummernplatzhalter 10"/>
          <p:cNvSpPr>
            <a:spLocks noGrp="1"/>
          </p:cNvSpPr>
          <p:nvPr>
            <p:ph type="sldNum" sz="quarter" idx="11"/>
          </p:nvPr>
        </p:nvSpPr>
        <p:spPr/>
        <p:txBody>
          <a:bodyPr/>
          <a:lstStyle/>
          <a:p>
            <a:fld id="{5D9175B2-9B55-4F42-B1B6-1C55D84E2346}" type="slidenum">
              <a:rPr lang="de-CH" smtClean="0"/>
              <a:pPr/>
              <a:t>‹Nr.›</a:t>
            </a:fld>
            <a:endParaRPr lang="de-CH" dirty="0"/>
          </a:p>
        </p:txBody>
      </p:sp>
    </p:spTree>
    <p:extLst>
      <p:ext uri="{BB962C8B-B14F-4D97-AF65-F5344CB8AC3E}">
        <p14:creationId xmlns:p14="http://schemas.microsoft.com/office/powerpoint/2010/main" val="13797190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sp>
        <p:nvSpPr>
          <p:cNvPr id="2" name="Titel 1"/>
          <p:cNvSpPr>
            <a:spLocks noGrp="1"/>
          </p:cNvSpPr>
          <p:nvPr>
            <p:ph type="ctrTitle"/>
          </p:nvPr>
        </p:nvSpPr>
        <p:spPr>
          <a:xfrm>
            <a:off x="663159" y="2096852"/>
            <a:ext cx="3775918" cy="3853098"/>
          </a:xfrm>
        </p:spPr>
        <p:txBody>
          <a:bodyPr/>
          <a:lstStyle>
            <a:lvl1pPr>
              <a:lnSpc>
                <a:spcPts val="2250"/>
              </a:lnSpc>
              <a:defRPr sz="1800">
                <a:solidFill>
                  <a:schemeClr val="tx1"/>
                </a:solidFill>
              </a:defRPr>
            </a:lvl1pPr>
          </a:lstStyle>
          <a:p>
            <a:r>
              <a:rPr lang="de-DE"/>
              <a:t>Titelmasterformat durch Klicken bearbeiten</a:t>
            </a:r>
            <a:endParaRPr lang="de-CH"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372" y="324000"/>
            <a:ext cx="2180818" cy="1152144"/>
          </a:xfrm>
          <a:prstGeom prst="rect">
            <a:avLst/>
          </a:prstGeom>
        </p:spPr>
      </p:pic>
      <p:sp>
        <p:nvSpPr>
          <p:cNvPr id="10" name="Fußzeilenplatzhalter 9"/>
          <p:cNvSpPr>
            <a:spLocks noGrp="1"/>
          </p:cNvSpPr>
          <p:nvPr>
            <p:ph type="ftr" sz="quarter" idx="10"/>
          </p:nvPr>
        </p:nvSpPr>
        <p:spPr/>
        <p:txBody>
          <a:bodyPr/>
          <a:lstStyle/>
          <a:p>
            <a:r>
              <a:rPr lang="de-CH"/>
              <a:t>Zürcher Fachhochschule</a:t>
            </a:r>
            <a:endParaRPr lang="de-CH" dirty="0"/>
          </a:p>
        </p:txBody>
      </p:sp>
      <p:sp>
        <p:nvSpPr>
          <p:cNvPr id="4" name="Bildplatzhalter 3"/>
          <p:cNvSpPr>
            <a:spLocks noGrp="1"/>
          </p:cNvSpPr>
          <p:nvPr>
            <p:ph type="pic" sz="quarter" idx="12"/>
          </p:nvPr>
        </p:nvSpPr>
        <p:spPr>
          <a:xfrm>
            <a:off x="4704925" y="368300"/>
            <a:ext cx="3775916" cy="6121400"/>
          </a:xfrm>
        </p:spPr>
        <p:txBody>
          <a:bodyPr/>
          <a:lstStyle>
            <a:lvl1pPr>
              <a:defRPr sz="1200"/>
            </a:lvl1pPr>
          </a:lstStyle>
          <a:p>
            <a:r>
              <a:rPr lang="de-DE"/>
              <a:t>Bild durch Klicken auf Symbol hinzufügen</a:t>
            </a:r>
            <a:endParaRPr lang="de-CH" dirty="0"/>
          </a:p>
        </p:txBody>
      </p:sp>
    </p:spTree>
    <p:extLst>
      <p:ext uri="{BB962C8B-B14F-4D97-AF65-F5344CB8AC3E}">
        <p14:creationId xmlns:p14="http://schemas.microsoft.com/office/powerpoint/2010/main" val="39859334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idx="1"/>
          </p:nvPr>
        </p:nvSpPr>
        <p:spPr>
          <a:xfrm>
            <a:off x="663159" y="2096854"/>
            <a:ext cx="7817682" cy="385242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Foliennummernplatzhalter 5"/>
          <p:cNvSpPr>
            <a:spLocks noGrp="1"/>
          </p:cNvSpPr>
          <p:nvPr>
            <p:ph type="sldNum" sz="quarter" idx="12"/>
          </p:nvPr>
        </p:nvSpPr>
        <p:spPr/>
        <p:txBody>
          <a:bodyPr/>
          <a:lstStyle/>
          <a:p>
            <a:fld id="{5D9175B2-9B55-4F42-B1B6-1C55D84E2346}" type="slidenum">
              <a:rPr lang="de-CH" smtClean="0"/>
              <a:t>‹Nr.›</a:t>
            </a:fld>
            <a:endParaRPr lang="de-CH" dirty="0"/>
          </a:p>
        </p:txBody>
      </p:sp>
      <p:sp>
        <p:nvSpPr>
          <p:cNvPr id="7" name="Fußzeilenplatzhalter 6"/>
          <p:cNvSpPr>
            <a:spLocks noGrp="1"/>
          </p:cNvSpPr>
          <p:nvPr>
            <p:ph type="ftr" sz="quarter" idx="13"/>
          </p:nvPr>
        </p:nvSpPr>
        <p:spPr/>
        <p:txBody>
          <a:bodyPr/>
          <a:lstStyle/>
          <a:p>
            <a:r>
              <a:rPr lang="de-CH"/>
              <a:t>Zürcher Fachhochschule</a:t>
            </a:r>
            <a:endParaRPr lang="de-CH" dirty="0"/>
          </a:p>
        </p:txBody>
      </p:sp>
    </p:spTree>
    <p:extLst>
      <p:ext uri="{BB962C8B-B14F-4D97-AF65-F5344CB8AC3E}">
        <p14:creationId xmlns:p14="http://schemas.microsoft.com/office/powerpoint/2010/main" val="3806541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theme" Target="../theme/theme10.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theme" Target="../theme/theme11.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4.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6.emf"/><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6.emf"/><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8.wmf"/><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8.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800" y="891982"/>
            <a:ext cx="8785225" cy="483616"/>
          </a:xfrm>
          <a:prstGeom prst="rect">
            <a:avLst/>
          </a:prstGeom>
        </p:spPr>
        <p:txBody>
          <a:bodyPr vert="horz" lIns="0" tIns="0" rIns="0" bIns="0" rtlCol="0" anchor="b" anchorCtr="0">
            <a:noAutofit/>
          </a:bodyPr>
          <a:lstStyle/>
          <a:p>
            <a:r>
              <a:rPr lang="de-DE" dirty="0"/>
              <a:t>Haupttitel/Untertitel</a:t>
            </a:r>
            <a:endParaRPr lang="en-US" dirty="0"/>
          </a:p>
        </p:txBody>
      </p:sp>
      <p:sp>
        <p:nvSpPr>
          <p:cNvPr id="3" name="Text Placeholder 2"/>
          <p:cNvSpPr>
            <a:spLocks noGrp="1"/>
          </p:cNvSpPr>
          <p:nvPr>
            <p:ph type="body" idx="1"/>
          </p:nvPr>
        </p:nvSpPr>
        <p:spPr>
          <a:xfrm>
            <a:off x="177797" y="1696995"/>
            <a:ext cx="8785225" cy="4500177"/>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Slide Number Placeholder 9"/>
          <p:cNvSpPr>
            <a:spLocks noGrp="1"/>
          </p:cNvSpPr>
          <p:nvPr>
            <p:ph type="sldNum" sz="quarter" idx="4"/>
          </p:nvPr>
        </p:nvSpPr>
        <p:spPr>
          <a:xfrm>
            <a:off x="177800" y="186403"/>
            <a:ext cx="406400" cy="365125"/>
          </a:xfrm>
          <a:prstGeom prst="rect">
            <a:avLst/>
          </a:prstGeom>
        </p:spPr>
        <p:txBody>
          <a:bodyPr vert="horz" lIns="0" tIns="0" rIns="0" bIns="0" rtlCol="0" anchor="t" anchorCtr="0"/>
          <a:lstStyle>
            <a:lvl1pPr algn="l">
              <a:defRPr sz="1000">
                <a:solidFill>
                  <a:srgbClr val="555959"/>
                </a:solidFill>
              </a:defRPr>
            </a:lvl1pPr>
          </a:lstStyle>
          <a:p>
            <a:fld id="{63343499-4781-8F47-9616-5D65C730EB58}" type="slidenum">
              <a:rPr lang="en-US" smtClean="0"/>
              <a:pPr/>
              <a:t>‹Nr.›</a:t>
            </a:fld>
            <a:endParaRPr lang="en-US" dirty="0"/>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3EAD6-C080-4AD3-83BD-127DE75ED0FD}" type="datetimeFigureOut">
              <a:rPr lang="de-CH" smtClean="0"/>
              <a:t>07.06.2022</a:t>
            </a:fld>
            <a:endParaRPr lang="de-CH"/>
          </a:p>
        </p:txBody>
      </p:sp>
      <p:sp>
        <p:nvSpPr>
          <p:cNvPr id="6" name="Fußzeilenplatzhalt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pic>
        <p:nvPicPr>
          <p:cNvPr id="8" name="Grafik 7"/>
          <p:cNvPicPr/>
          <p:nvPr userDrawn="1"/>
        </p:nvPicPr>
        <p:blipFill>
          <a:blip r:embed="rId11">
            <a:extLst>
              <a:ext uri="{28A0092B-C50C-407E-A947-70E740481C1C}">
                <a14:useLocalDpi xmlns:a14="http://schemas.microsoft.com/office/drawing/2010/main" val="0"/>
              </a:ext>
            </a:extLst>
          </a:blip>
          <a:stretch>
            <a:fillRect/>
          </a:stretch>
        </p:blipFill>
        <p:spPr>
          <a:xfrm>
            <a:off x="6101077" y="179380"/>
            <a:ext cx="2861945" cy="707390"/>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5" r:id="rId1"/>
    <p:sldLayoutId id="2147493467" r:id="rId2"/>
    <p:sldLayoutId id="2147493473" r:id="rId3"/>
    <p:sldLayoutId id="2147493474" r:id="rId4"/>
    <p:sldLayoutId id="2147493466" r:id="rId5"/>
    <p:sldLayoutId id="2147493469" r:id="rId6"/>
    <p:sldLayoutId id="2147493470" r:id="rId7"/>
    <p:sldLayoutId id="2147493471" r:id="rId8"/>
    <p:sldLayoutId id="2147493477" r:id="rId9"/>
  </p:sldLayoutIdLst>
  <p:hf hdr="0" ftr="0" dt="0"/>
  <p:txStyles>
    <p:titleStyle>
      <a:lvl1pPr algn="l" defTabSz="457200" rtl="0" eaLnBrk="1" latinLnBrk="0" hangingPunct="1">
        <a:lnSpc>
          <a:spcPts val="2500"/>
        </a:lnSpc>
        <a:spcBef>
          <a:spcPct val="0"/>
        </a:spcBef>
        <a:buNone/>
        <a:defRPr sz="2500" b="1" kern="1200">
          <a:solidFill>
            <a:srgbClr val="FF0000"/>
          </a:solidFill>
          <a:latin typeface="+mj-lt"/>
          <a:ea typeface="+mj-ea"/>
          <a:cs typeface="+mj-cs"/>
        </a:defRPr>
      </a:lvl1pPr>
    </p:titleStyle>
    <p:bodyStyle>
      <a:lvl1pPr marL="27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1pPr>
      <a:lvl2pPr marL="54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2pPr>
      <a:lvl3pPr marL="81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3pPr>
      <a:lvl4pPr marL="108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4pPr>
      <a:lvl5pPr marL="1350000" indent="-270000" algn="l" defTabSz="457200" rtl="0" eaLnBrk="1" latinLnBrk="0" hangingPunct="1">
        <a:lnSpc>
          <a:spcPct val="90000"/>
        </a:lnSpc>
        <a:spcBef>
          <a:spcPts val="0"/>
        </a:spcBef>
        <a:spcAft>
          <a:spcPts val="1250"/>
        </a:spcAft>
        <a:buFont typeface="Symbol" panose="05050102010706020507" pitchFamily="18" charset="2"/>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500984E-4A0E-43EA-84C8-6D285CBFF6CF}"/>
              </a:ext>
            </a:extLst>
          </p:cNvPr>
          <p:cNvSpPr>
            <a:spLocks noGrp="1"/>
          </p:cNvSpPr>
          <p:nvPr>
            <p:ph type="title"/>
          </p:nvPr>
        </p:nvSpPr>
        <p:spPr>
          <a:xfrm>
            <a:off x="413538" y="476672"/>
            <a:ext cx="8317316" cy="792088"/>
          </a:xfrm>
          <a:prstGeom prst="rect">
            <a:avLst/>
          </a:prstGeom>
        </p:spPr>
        <p:txBody>
          <a:bodyPr vert="horz" lIns="0" tIns="0" rIns="0" bIns="0" rtlCol="0" anchor="t">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CC8E070D-1519-4CE8-BAC9-9616397CA49A}"/>
              </a:ext>
            </a:extLst>
          </p:cNvPr>
          <p:cNvSpPr>
            <a:spLocks noGrp="1"/>
          </p:cNvSpPr>
          <p:nvPr>
            <p:ph type="body" idx="1"/>
          </p:nvPr>
        </p:nvSpPr>
        <p:spPr>
          <a:xfrm>
            <a:off x="413148" y="1556793"/>
            <a:ext cx="6697135" cy="4536032"/>
          </a:xfrm>
          <a:prstGeom prst="rect">
            <a:avLst/>
          </a:prstGeom>
        </p:spPr>
        <p:txBody>
          <a:bodyPr vert="horz" lIns="0" tIns="0" rIns="0" bIns="0" rtlCol="0">
            <a:noAutofit/>
          </a:bodyPr>
          <a:lstStyle/>
          <a:p>
            <a:pPr lvl="0"/>
            <a:r>
              <a:rPr lang="de-CH" noProof="0" dirty="0"/>
              <a:t>Mastertextformat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err="1"/>
              <a:t>Sixth</a:t>
            </a:r>
            <a:r>
              <a:rPr lang="de-CH" noProof="0" dirty="0"/>
              <a:t> </a:t>
            </a:r>
            <a:r>
              <a:rPr lang="de-CH" noProof="0" dirty="0" err="1"/>
              <a:t>level</a:t>
            </a:r>
            <a:endParaRPr lang="de-CH" noProof="0" dirty="0"/>
          </a:p>
          <a:p>
            <a:pPr lvl="6"/>
            <a:r>
              <a:rPr lang="de-CH" noProof="0" dirty="0" err="1"/>
              <a:t>Seventh</a:t>
            </a:r>
            <a:r>
              <a:rPr lang="de-CH" noProof="0" dirty="0"/>
              <a:t> </a:t>
            </a:r>
            <a:r>
              <a:rPr lang="de-CH" noProof="0" dirty="0" err="1"/>
              <a:t>level</a:t>
            </a:r>
            <a:endParaRPr lang="de-CH" noProof="0" dirty="0"/>
          </a:p>
          <a:p>
            <a:pPr lvl="7"/>
            <a:r>
              <a:rPr lang="de-CH" noProof="0" dirty="0" err="1"/>
              <a:t>Eigth</a:t>
            </a:r>
            <a:r>
              <a:rPr lang="de-CH" noProof="0" dirty="0"/>
              <a:t> </a:t>
            </a:r>
            <a:r>
              <a:rPr lang="de-CH" noProof="0" dirty="0" err="1"/>
              <a:t>level</a:t>
            </a:r>
            <a:endParaRPr lang="de-CH" noProof="0" dirty="0"/>
          </a:p>
          <a:p>
            <a:pPr lvl="8"/>
            <a:r>
              <a:rPr lang="de-CH" noProof="0" dirty="0" err="1"/>
              <a:t>Ninth</a:t>
            </a:r>
            <a:r>
              <a:rPr lang="de-CH" noProof="0" dirty="0"/>
              <a:t> </a:t>
            </a:r>
            <a:r>
              <a:rPr lang="de-CH" noProof="0" dirty="0" err="1"/>
              <a:t>level</a:t>
            </a:r>
            <a:endParaRPr lang="de-CH" noProof="0" dirty="0"/>
          </a:p>
        </p:txBody>
      </p:sp>
      <p:sp>
        <p:nvSpPr>
          <p:cNvPr id="4" name="Datumsplatzhalter 3">
            <a:extLst>
              <a:ext uri="{FF2B5EF4-FFF2-40B4-BE49-F238E27FC236}">
                <a16:creationId xmlns:a16="http://schemas.microsoft.com/office/drawing/2014/main" id="{A256A645-CF68-4E73-8DF7-1C5A87D566BA}"/>
              </a:ext>
            </a:extLst>
          </p:cNvPr>
          <p:cNvSpPr>
            <a:spLocks noGrp="1"/>
          </p:cNvSpPr>
          <p:nvPr>
            <p:ph type="dt" sz="half" idx="2"/>
          </p:nvPr>
        </p:nvSpPr>
        <p:spPr>
          <a:xfrm>
            <a:off x="4680012" y="6406746"/>
            <a:ext cx="1080120" cy="180000"/>
          </a:xfrm>
          <a:prstGeom prst="rect">
            <a:avLst/>
          </a:prstGeom>
        </p:spPr>
        <p:txBody>
          <a:bodyPr vert="horz" lIns="0" tIns="0" rIns="0" bIns="0" rtlCol="0" anchor="t">
            <a:noAutofit/>
          </a:bodyPr>
          <a:lstStyle>
            <a:lvl1pPr algn="l">
              <a:lnSpc>
                <a:spcPts val="750"/>
              </a:lnSpc>
              <a:defRPr sz="488" b="0">
                <a:solidFill>
                  <a:schemeClr val="tx1"/>
                </a:solidFill>
              </a:defRPr>
            </a:lvl1pPr>
          </a:lstStyle>
          <a:p>
            <a:endParaRPr lang="de-CH" dirty="0"/>
          </a:p>
        </p:txBody>
      </p:sp>
      <p:sp>
        <p:nvSpPr>
          <p:cNvPr id="5" name="Fußzeilenplatzhalter 4">
            <a:extLst>
              <a:ext uri="{FF2B5EF4-FFF2-40B4-BE49-F238E27FC236}">
                <a16:creationId xmlns:a16="http://schemas.microsoft.com/office/drawing/2014/main" id="{2506D472-3153-4264-A6BF-D30AFB5A5872}"/>
              </a:ext>
            </a:extLst>
          </p:cNvPr>
          <p:cNvSpPr>
            <a:spLocks noGrp="1"/>
          </p:cNvSpPr>
          <p:nvPr>
            <p:ph type="ftr" sz="quarter" idx="3"/>
          </p:nvPr>
        </p:nvSpPr>
        <p:spPr>
          <a:xfrm>
            <a:off x="1385646" y="6406746"/>
            <a:ext cx="2862318" cy="180000"/>
          </a:xfrm>
          <a:prstGeom prst="rect">
            <a:avLst/>
          </a:prstGeom>
        </p:spPr>
        <p:txBody>
          <a:bodyPr vert="horz" wrap="square" lIns="0" tIns="0" rIns="0" bIns="0" rtlCol="0" anchor="t">
            <a:noAutofit/>
          </a:bodyPr>
          <a:lstStyle>
            <a:lvl1pPr algn="l">
              <a:lnSpc>
                <a:spcPts val="750"/>
              </a:lnSpc>
              <a:defRPr sz="488" b="0">
                <a:solidFill>
                  <a:schemeClr val="tx1"/>
                </a:solidFill>
              </a:defRPr>
            </a:lvl1pPr>
          </a:lstStyle>
          <a:p>
            <a:r>
              <a:rPr lang="de-CH" smtClean="0"/>
              <a:t>Weiterbildung Kindesschutz Basel-Landschaft | 7. Juni 2022</a:t>
            </a:r>
            <a:endParaRPr lang="de-CH" dirty="0"/>
          </a:p>
        </p:txBody>
      </p:sp>
      <p:sp>
        <p:nvSpPr>
          <p:cNvPr id="6" name="Foliennummernplatzhalter 5">
            <a:extLst>
              <a:ext uri="{FF2B5EF4-FFF2-40B4-BE49-F238E27FC236}">
                <a16:creationId xmlns:a16="http://schemas.microsoft.com/office/drawing/2014/main" id="{FC276063-309B-4E63-979E-D81CB41366F4}"/>
              </a:ext>
            </a:extLst>
          </p:cNvPr>
          <p:cNvSpPr>
            <a:spLocks noGrp="1"/>
          </p:cNvSpPr>
          <p:nvPr>
            <p:ph type="sldNum" sz="quarter" idx="4"/>
          </p:nvPr>
        </p:nvSpPr>
        <p:spPr>
          <a:xfrm>
            <a:off x="8460432" y="6406746"/>
            <a:ext cx="274639" cy="180000"/>
          </a:xfrm>
          <a:prstGeom prst="rect">
            <a:avLst/>
          </a:prstGeom>
        </p:spPr>
        <p:txBody>
          <a:bodyPr vert="horz" lIns="0" tIns="0" rIns="0" bIns="0" rtlCol="0" anchor="t">
            <a:noAutofit/>
          </a:bodyPr>
          <a:lstStyle>
            <a:lvl1pPr algn="r">
              <a:lnSpc>
                <a:spcPts val="750"/>
              </a:lnSpc>
              <a:defRPr sz="488">
                <a:solidFill>
                  <a:schemeClr val="tx1"/>
                </a:solidFill>
              </a:defRPr>
            </a:lvl1pPr>
          </a:lstStyle>
          <a:p>
            <a:fld id="{B2489E66-80D0-46A3-9486-A2FE3C41025F}" type="slidenum">
              <a:rPr lang="de-CH" smtClean="0"/>
              <a:pPr/>
              <a:t>‹Nr.›</a:t>
            </a:fld>
            <a:endParaRPr lang="de-CH" dirty="0"/>
          </a:p>
        </p:txBody>
      </p:sp>
      <p:sp>
        <p:nvSpPr>
          <p:cNvPr id="9" name="Textfeld 8">
            <a:extLst>
              <a:ext uri="{FF2B5EF4-FFF2-40B4-BE49-F238E27FC236}">
                <a16:creationId xmlns:a16="http://schemas.microsoft.com/office/drawing/2014/main" id="{BD094FC9-80E1-4AE6-8FEC-6769D141718D}"/>
              </a:ext>
            </a:extLst>
          </p:cNvPr>
          <p:cNvSpPr txBox="1"/>
          <p:nvPr userDrawn="1"/>
        </p:nvSpPr>
        <p:spPr>
          <a:xfrm>
            <a:off x="413538" y="6380858"/>
            <a:ext cx="918102" cy="180000"/>
          </a:xfrm>
          <a:prstGeom prst="rect">
            <a:avLst/>
          </a:prstGeom>
          <a:noFill/>
        </p:spPr>
        <p:txBody>
          <a:bodyPr wrap="square" lIns="0" tIns="0" rIns="0" bIns="0" rtlCol="0" anchor="ctr">
            <a:noAutofit/>
          </a:bodyPr>
          <a:lstStyle/>
          <a:p>
            <a:r>
              <a:rPr lang="de-CH" sz="488" b="1" spc="8" baseline="0" dirty="0">
                <a:solidFill>
                  <a:schemeClr val="accent1"/>
                </a:solidFill>
              </a:rPr>
              <a:t>Careum Weiterbildung</a:t>
            </a:r>
          </a:p>
        </p:txBody>
      </p:sp>
    </p:spTree>
    <p:extLst>
      <p:ext uri="{BB962C8B-B14F-4D97-AF65-F5344CB8AC3E}">
        <p14:creationId xmlns:p14="http://schemas.microsoft.com/office/powerpoint/2010/main" val="738106864"/>
      </p:ext>
    </p:extLst>
  </p:cSld>
  <p:clrMap bg1="lt1" tx1="dk1" bg2="lt2" tx2="dk2" accent1="accent1" accent2="accent2" accent3="accent3" accent4="accent4" accent5="accent5" accent6="accent6" hlink="hlink" folHlink="folHlink"/>
  <p:sldLayoutIdLst>
    <p:sldLayoutId id="2147493591" r:id="rId1"/>
    <p:sldLayoutId id="2147493592" r:id="rId2"/>
    <p:sldLayoutId id="2147493593" r:id="rId3"/>
    <p:sldLayoutId id="2147493594" r:id="rId4"/>
    <p:sldLayoutId id="2147493595" r:id="rId5"/>
    <p:sldLayoutId id="2147493596" r:id="rId6"/>
    <p:sldLayoutId id="2147493597" r:id="rId7"/>
    <p:sldLayoutId id="2147493598" r:id="rId8"/>
    <p:sldLayoutId id="2147493599" r:id="rId9"/>
    <p:sldLayoutId id="2147493600" r:id="rId10"/>
    <p:sldLayoutId id="2147493601" r:id="rId11"/>
    <p:sldLayoutId id="2147493602" r:id="rId12"/>
    <p:sldLayoutId id="2147493603" r:id="rId13"/>
    <p:sldLayoutId id="2147493604" r:id="rId14"/>
    <p:sldLayoutId id="2147493605" r:id="rId15"/>
    <p:sldLayoutId id="2147493606" r:id="rId16"/>
    <p:sldLayoutId id="2147493607" r:id="rId17"/>
    <p:sldLayoutId id="2147493608" r:id="rId18"/>
    <p:sldLayoutId id="2147493609" r:id="rId19"/>
    <p:sldLayoutId id="2147493610" r:id="rId20"/>
    <p:sldLayoutId id="2147493611" r:id="rId21"/>
    <p:sldLayoutId id="2147493612" r:id="rId22"/>
    <p:sldLayoutId id="2147493613" r:id="rId23"/>
    <p:sldLayoutId id="2147493614" r:id="rId24"/>
    <p:sldLayoutId id="2147493615" r:id="rId25"/>
    <p:sldLayoutId id="2147493616" r:id="rId26"/>
    <p:sldLayoutId id="2147493617" r:id="rId27"/>
    <p:sldLayoutId id="2147493618" r:id="rId28"/>
    <p:sldLayoutId id="2147493619" r:id="rId29"/>
    <p:sldLayoutId id="2147493620" r:id="rId30"/>
    <p:sldLayoutId id="2147493621" r:id="rId31"/>
    <p:sldLayoutId id="2147493622" r:id="rId32"/>
    <p:sldLayoutId id="2147493623" r:id="rId33"/>
  </p:sldLayoutIdLst>
  <p:hf hdr="0" dt="0"/>
  <p:txStyles>
    <p:titleStyle>
      <a:lvl1pPr algn="l" defTabSz="685800" rtl="0" eaLnBrk="1" latinLnBrk="0" hangingPunct="1">
        <a:lnSpc>
          <a:spcPct val="100000"/>
        </a:lnSpc>
        <a:spcBef>
          <a:spcPct val="0"/>
        </a:spcBef>
        <a:buNone/>
        <a:defRPr sz="1650" b="1" kern="1200">
          <a:solidFill>
            <a:schemeClr val="accent1"/>
          </a:solidFill>
          <a:latin typeface="+mj-lt"/>
          <a:ea typeface="+mj-ea"/>
          <a:cs typeface="+mj-cs"/>
        </a:defRPr>
      </a:lvl1pPr>
    </p:titleStyle>
    <p:bodyStyle>
      <a:lvl1pPr marL="200025" indent="-200025" algn="l" defTabSz="685800" rtl="0" eaLnBrk="1" latinLnBrk="0" hangingPunct="1">
        <a:lnSpc>
          <a:spcPct val="114000"/>
        </a:lnSpc>
        <a:spcBef>
          <a:spcPts val="600"/>
        </a:spcBef>
        <a:buFont typeface="Arial" panose="020B0604020202020204" pitchFamily="34" charset="0"/>
        <a:buChar char="–"/>
        <a:defRPr sz="1350" kern="1200">
          <a:solidFill>
            <a:schemeClr val="tx1"/>
          </a:solidFill>
          <a:latin typeface="+mn-lt"/>
          <a:ea typeface="+mn-ea"/>
          <a:cs typeface="+mn-cs"/>
        </a:defRPr>
      </a:lvl1pPr>
      <a:lvl2pPr marL="403622" indent="-203597" algn="l" defTabSz="685800" rtl="0" eaLnBrk="1" latinLnBrk="0" hangingPunct="1">
        <a:lnSpc>
          <a:spcPct val="114000"/>
        </a:lnSpc>
        <a:spcBef>
          <a:spcPts val="600"/>
        </a:spcBef>
        <a:buFont typeface="Arial" panose="020B0604020202020204" pitchFamily="34" charset="0"/>
        <a:buChar char="–"/>
        <a:defRPr sz="1200" kern="1200">
          <a:solidFill>
            <a:schemeClr val="tx1"/>
          </a:solidFill>
          <a:latin typeface="+mn-lt"/>
          <a:ea typeface="+mn-ea"/>
          <a:cs typeface="+mn-cs"/>
        </a:defRPr>
      </a:lvl2pPr>
      <a:lvl3pPr marL="606029" indent="-202406" algn="l" defTabSz="685800" rtl="0" eaLnBrk="1" latinLnBrk="0" hangingPunct="1">
        <a:lnSpc>
          <a:spcPct val="114000"/>
        </a:lnSpc>
        <a:spcBef>
          <a:spcPts val="600"/>
        </a:spcBef>
        <a:buFont typeface="Arial" panose="020B0604020202020204" pitchFamily="34" charset="0"/>
        <a:buChar char="–"/>
        <a:defRPr sz="1200" kern="1200">
          <a:solidFill>
            <a:schemeClr val="tx1"/>
          </a:solidFill>
          <a:latin typeface="+mn-lt"/>
          <a:ea typeface="+mn-ea"/>
          <a:cs typeface="+mn-cs"/>
        </a:defRPr>
      </a:lvl3pPr>
      <a:lvl4pPr marL="806054" indent="-200025" algn="l" defTabSz="685800" rtl="0" eaLnBrk="1" latinLnBrk="0" hangingPunct="1">
        <a:lnSpc>
          <a:spcPct val="114000"/>
        </a:lnSpc>
        <a:spcBef>
          <a:spcPts val="600"/>
        </a:spcBef>
        <a:buFont typeface="Arial" panose="020B0604020202020204" pitchFamily="34" charset="0"/>
        <a:buChar char="–"/>
        <a:defRPr sz="1200" kern="1200">
          <a:solidFill>
            <a:schemeClr val="tx1"/>
          </a:solidFill>
          <a:latin typeface="+mn-lt"/>
          <a:ea typeface="+mn-ea"/>
          <a:cs typeface="+mn-cs"/>
        </a:defRPr>
      </a:lvl4pPr>
      <a:lvl5pPr marL="1009650" indent="-203597" algn="l" defTabSz="685800" rtl="0" eaLnBrk="1" latinLnBrk="0" hangingPunct="1">
        <a:lnSpc>
          <a:spcPct val="114000"/>
        </a:lnSpc>
        <a:spcBef>
          <a:spcPts val="600"/>
        </a:spcBef>
        <a:buFont typeface="Arial" panose="020B0604020202020204" pitchFamily="34" charset="0"/>
        <a:buChar char="–"/>
        <a:defRPr sz="1200" kern="1200">
          <a:solidFill>
            <a:schemeClr val="tx1"/>
          </a:solidFill>
          <a:latin typeface="+mn-lt"/>
          <a:ea typeface="+mn-ea"/>
          <a:cs typeface="+mn-cs"/>
        </a:defRPr>
      </a:lvl5pPr>
      <a:lvl6pPr marL="1209675" indent="-200025" algn="l" defTabSz="685800" rtl="0" eaLnBrk="1" latinLnBrk="0" hangingPunct="1">
        <a:lnSpc>
          <a:spcPct val="114000"/>
        </a:lnSpc>
        <a:spcBef>
          <a:spcPts val="600"/>
        </a:spcBef>
        <a:buFont typeface="Arial" panose="020B0604020202020204" pitchFamily="34" charset="0"/>
        <a:buChar char="–"/>
        <a:defRPr sz="1200" kern="1200">
          <a:solidFill>
            <a:schemeClr val="tx1"/>
          </a:solidFill>
          <a:latin typeface="+mn-lt"/>
          <a:ea typeface="+mn-ea"/>
          <a:cs typeface="+mn-cs"/>
        </a:defRPr>
      </a:lvl6pPr>
      <a:lvl7pPr marL="1413272" indent="-203597" algn="l" defTabSz="685800" rtl="0" eaLnBrk="1" latinLnBrk="0" hangingPunct="1">
        <a:lnSpc>
          <a:spcPct val="114000"/>
        </a:lnSpc>
        <a:spcBef>
          <a:spcPts val="600"/>
        </a:spcBef>
        <a:buFont typeface="Arial" panose="020B0604020202020204" pitchFamily="34" charset="0"/>
        <a:buChar char="–"/>
        <a:defRPr sz="1200" kern="1200">
          <a:solidFill>
            <a:schemeClr val="tx1"/>
          </a:solidFill>
          <a:latin typeface="+mn-lt"/>
          <a:ea typeface="+mn-ea"/>
          <a:cs typeface="+mn-cs"/>
        </a:defRPr>
      </a:lvl7pPr>
      <a:lvl8pPr marL="1613297" indent="-200025" algn="l" defTabSz="685800" rtl="0" eaLnBrk="1" latinLnBrk="0" hangingPunct="1">
        <a:lnSpc>
          <a:spcPct val="114000"/>
        </a:lnSpc>
        <a:spcBef>
          <a:spcPts val="600"/>
        </a:spcBef>
        <a:buFont typeface="Arial" panose="020B0604020202020204" pitchFamily="34" charset="0"/>
        <a:buChar char="–"/>
        <a:defRPr sz="1200" kern="1200">
          <a:solidFill>
            <a:schemeClr val="tx1"/>
          </a:solidFill>
          <a:latin typeface="+mn-lt"/>
          <a:ea typeface="+mn-ea"/>
          <a:cs typeface="+mn-cs"/>
        </a:defRPr>
      </a:lvl8pPr>
      <a:lvl9pPr marL="1815704" indent="-202406" algn="l" defTabSz="685800" rtl="0" eaLnBrk="1" latinLnBrk="0" hangingPunct="1">
        <a:lnSpc>
          <a:spcPct val="114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lang="de-DE"/>
      </a:defPPr>
      <a:lvl1pPr marL="0" algn="l" defTabSz="685800" rtl="0" eaLnBrk="1" latinLnBrk="0" hangingPunct="1">
        <a:defRPr sz="1050" kern="1200">
          <a:solidFill>
            <a:schemeClr val="tx1"/>
          </a:solidFill>
          <a:latin typeface="+mn-lt"/>
          <a:ea typeface="+mn-ea"/>
          <a:cs typeface="+mn-cs"/>
        </a:defRPr>
      </a:lvl1pPr>
      <a:lvl2pPr marL="342900" algn="l" defTabSz="685800" rtl="0" eaLnBrk="1" latinLnBrk="0" hangingPunct="1">
        <a:defRPr sz="1050" kern="1200">
          <a:solidFill>
            <a:schemeClr val="tx1"/>
          </a:solidFill>
          <a:latin typeface="+mn-lt"/>
          <a:ea typeface="+mn-ea"/>
          <a:cs typeface="+mn-cs"/>
        </a:defRPr>
      </a:lvl2pPr>
      <a:lvl3pPr marL="685800" algn="l" defTabSz="685800" rtl="0" eaLnBrk="1" latinLnBrk="0" hangingPunct="1">
        <a:defRPr sz="1050" kern="1200">
          <a:solidFill>
            <a:schemeClr val="tx1"/>
          </a:solidFill>
          <a:latin typeface="+mn-lt"/>
          <a:ea typeface="+mn-ea"/>
          <a:cs typeface="+mn-cs"/>
        </a:defRPr>
      </a:lvl3pPr>
      <a:lvl4pPr marL="1028700" algn="l" defTabSz="685800" rtl="0" eaLnBrk="1" latinLnBrk="0" hangingPunct="1">
        <a:defRPr sz="1050" kern="1200">
          <a:solidFill>
            <a:schemeClr val="tx1"/>
          </a:solidFill>
          <a:latin typeface="+mn-lt"/>
          <a:ea typeface="+mn-ea"/>
          <a:cs typeface="+mn-cs"/>
        </a:defRPr>
      </a:lvl4pPr>
      <a:lvl5pPr marL="1371600" algn="l" defTabSz="685800" rtl="0" eaLnBrk="1" latinLnBrk="0" hangingPunct="1">
        <a:defRPr sz="1050" kern="1200">
          <a:solidFill>
            <a:schemeClr val="tx1"/>
          </a:solidFill>
          <a:latin typeface="+mn-lt"/>
          <a:ea typeface="+mn-ea"/>
          <a:cs typeface="+mn-cs"/>
        </a:defRPr>
      </a:lvl5pPr>
      <a:lvl6pPr marL="1714500" algn="l" defTabSz="685800" rtl="0" eaLnBrk="1" latinLnBrk="0" hangingPunct="1">
        <a:defRPr sz="1050" kern="1200">
          <a:solidFill>
            <a:schemeClr val="tx1"/>
          </a:solidFill>
          <a:latin typeface="+mn-lt"/>
          <a:ea typeface="+mn-ea"/>
          <a:cs typeface="+mn-cs"/>
        </a:defRPr>
      </a:lvl6pPr>
      <a:lvl7pPr marL="2057400" algn="l" defTabSz="685800" rtl="0" eaLnBrk="1" latinLnBrk="0" hangingPunct="1">
        <a:defRPr sz="1050" kern="1200">
          <a:solidFill>
            <a:schemeClr val="tx1"/>
          </a:solidFill>
          <a:latin typeface="+mn-lt"/>
          <a:ea typeface="+mn-ea"/>
          <a:cs typeface="+mn-cs"/>
        </a:defRPr>
      </a:lvl7pPr>
      <a:lvl8pPr marL="2400300" algn="l" defTabSz="685800" rtl="0" eaLnBrk="1" latinLnBrk="0" hangingPunct="1">
        <a:defRPr sz="1050" kern="1200">
          <a:solidFill>
            <a:schemeClr val="tx1"/>
          </a:solidFill>
          <a:latin typeface="+mn-lt"/>
          <a:ea typeface="+mn-ea"/>
          <a:cs typeface="+mn-cs"/>
        </a:defRPr>
      </a:lvl8pPr>
      <a:lvl9pPr marL="2743200" algn="l" defTabSz="685800" rtl="0" eaLnBrk="1" latinLnBrk="0" hangingPunct="1">
        <a:defRPr sz="10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47">
          <p15:clr>
            <a:srgbClr val="F26B43"/>
          </p15:clr>
        </p15:guide>
        <p15:guide id="2" pos="7333">
          <p15:clr>
            <a:srgbClr val="F26B43"/>
          </p15:clr>
        </p15:guide>
        <p15:guide id="3" orient="horz" pos="981">
          <p15:clr>
            <a:srgbClr val="F26B43"/>
          </p15:clr>
        </p15:guide>
        <p15:guide id="4" orient="horz" pos="3838">
          <p15:clr>
            <a:srgbClr val="F26B43"/>
          </p15:clr>
        </p15:guide>
        <p15:guide id="5" orient="horz" pos="4096">
          <p15:clr>
            <a:srgbClr val="547EBF"/>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223591"/>
      </p:ext>
    </p:extLst>
  </p:cSld>
  <p:clrMap bg1="lt1" tx1="dk1" bg2="lt2" tx2="dk2" accent1="accent1" accent2="accent2" accent3="accent3" accent4="accent4" accent5="accent5" accent6="accent6" hlink="hlink" folHlink="folHlink"/>
  <p:sldLayoutIdLst>
    <p:sldLayoutId id="2147493635" r:id="rId1"/>
    <p:sldLayoutId id="2147493636" r:id="rId2"/>
    <p:sldLayoutId id="2147493637" r:id="rId3"/>
    <p:sldLayoutId id="2147493638" r:id="rId4"/>
    <p:sldLayoutId id="2147493639" r:id="rId5"/>
    <p:sldLayoutId id="2147493640" r:id="rId6"/>
    <p:sldLayoutId id="2147493641" r:id="rId7"/>
    <p:sldLayoutId id="2147493642" r:id="rId8"/>
    <p:sldLayoutId id="2147493643" r:id="rId9"/>
    <p:sldLayoutId id="2147493644"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 10" descr="logo_klein_ohne.png"/>
          <p:cNvPicPr>
            <a:picLocks noChangeAspect="1"/>
          </p:cNvPicPr>
          <p:nvPr userDrawn="1"/>
        </p:nvPicPr>
        <p:blipFill>
          <a:blip r:embed="rId13"/>
          <a:stretch>
            <a:fillRect/>
          </a:stretch>
        </p:blipFill>
        <p:spPr>
          <a:xfrm>
            <a:off x="7454933" y="251349"/>
            <a:ext cx="1412679" cy="635406"/>
          </a:xfrm>
          <a:prstGeom prst="rect">
            <a:avLst/>
          </a:prstGeom>
        </p:spPr>
      </p:pic>
    </p:spTree>
    <p:extLst>
      <p:ext uri="{BB962C8B-B14F-4D97-AF65-F5344CB8AC3E}">
        <p14:creationId xmlns:p14="http://schemas.microsoft.com/office/powerpoint/2010/main" val="3827211603"/>
      </p:ext>
    </p:extLst>
  </p:cSld>
  <p:clrMap bg1="lt1" tx1="dk1" bg2="lt2" tx2="dk2" accent1="accent1" accent2="accent2" accent3="accent3" accent4="accent4" accent5="accent5" accent6="accent6" hlink="hlink" folHlink="folHlink"/>
  <p:sldLayoutIdLst>
    <p:sldLayoutId id="2147493480" r:id="rId1"/>
    <p:sldLayoutId id="2147493481" r:id="rId2"/>
    <p:sldLayoutId id="2147493482" r:id="rId3"/>
    <p:sldLayoutId id="2147493483" r:id="rId4"/>
    <p:sldLayoutId id="2147493484" r:id="rId5"/>
    <p:sldLayoutId id="2147493485" r:id="rId6"/>
    <p:sldLayoutId id="2147493486" r:id="rId7"/>
    <p:sldLayoutId id="2147493487" r:id="rId8"/>
    <p:sldLayoutId id="2147493488" r:id="rId9"/>
    <p:sldLayoutId id="2147493489" r:id="rId10"/>
    <p:sldLayoutId id="2147493490"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Bild 10" descr="logo_klein_ohne.png"/>
          <p:cNvPicPr>
            <a:picLocks noChangeAspect="1"/>
          </p:cNvPicPr>
          <p:nvPr userDrawn="1"/>
        </p:nvPicPr>
        <p:blipFill>
          <a:blip r:embed="rId13"/>
          <a:stretch>
            <a:fillRect/>
          </a:stretch>
        </p:blipFill>
        <p:spPr>
          <a:xfrm>
            <a:off x="7454933" y="251349"/>
            <a:ext cx="1412679" cy="635406"/>
          </a:xfrm>
          <a:prstGeom prst="rect">
            <a:avLst/>
          </a:prstGeom>
        </p:spPr>
      </p:pic>
    </p:spTree>
    <p:extLst>
      <p:ext uri="{BB962C8B-B14F-4D97-AF65-F5344CB8AC3E}">
        <p14:creationId xmlns:p14="http://schemas.microsoft.com/office/powerpoint/2010/main" val="1787648292"/>
      </p:ext>
    </p:extLst>
  </p:cSld>
  <p:clrMap bg1="lt1" tx1="dk1" bg2="lt2" tx2="dk2" accent1="accent1" accent2="accent2" accent3="accent3" accent4="accent4" accent5="accent5" accent6="accent6" hlink="hlink" folHlink="folHlink"/>
  <p:sldLayoutIdLst>
    <p:sldLayoutId id="2147493492" r:id="rId1"/>
    <p:sldLayoutId id="2147493493" r:id="rId2"/>
    <p:sldLayoutId id="2147493494" r:id="rId3"/>
    <p:sldLayoutId id="2147493495" r:id="rId4"/>
    <p:sldLayoutId id="2147493496" r:id="rId5"/>
    <p:sldLayoutId id="2147493497" r:id="rId6"/>
    <p:sldLayoutId id="2147493498" r:id="rId7"/>
    <p:sldLayoutId id="2147493499" r:id="rId8"/>
    <p:sldLayoutId id="2147493500" r:id="rId9"/>
    <p:sldLayoutId id="2147493501" r:id="rId10"/>
    <p:sldLayoutId id="2147493502"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6421438"/>
            <a:ext cx="9140825" cy="431800"/>
          </a:xfrm>
          <a:prstGeom prst="rect">
            <a:avLst/>
          </a:prstGeom>
          <a:solidFill>
            <a:srgbClr val="E5E5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endParaRPr lang="en-US" altLang="de-DE" sz="1350">
              <a:solidFill>
                <a:srgbClr val="000000"/>
              </a:solidFill>
            </a:endParaRPr>
          </a:p>
        </p:txBody>
      </p:sp>
      <p:sp>
        <p:nvSpPr>
          <p:cNvPr id="1027" name="Rectangle 3"/>
          <p:cNvSpPr>
            <a:spLocks noGrp="1" noChangeArrowheads="1"/>
          </p:cNvSpPr>
          <p:nvPr>
            <p:ph type="body" idx="1"/>
          </p:nvPr>
        </p:nvSpPr>
        <p:spPr bwMode="auto">
          <a:xfrm>
            <a:off x="719139" y="1666876"/>
            <a:ext cx="8061325"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de-DE" dirty="0"/>
              <a:t>Click to edit Master text styles</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endParaRPr lang="en-GB" altLang="de-DE" dirty="0"/>
          </a:p>
        </p:txBody>
      </p:sp>
      <p:sp>
        <p:nvSpPr>
          <p:cNvPr id="1028" name="Rectangle 4"/>
          <p:cNvSpPr>
            <a:spLocks noGrp="1" noChangeArrowheads="1"/>
          </p:cNvSpPr>
          <p:nvPr>
            <p:ph type="title"/>
          </p:nvPr>
        </p:nvSpPr>
        <p:spPr bwMode="auto">
          <a:xfrm>
            <a:off x="719140" y="1090617"/>
            <a:ext cx="8066087"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5720" numCol="1" anchor="t" anchorCtr="0" compatLnSpc="1">
            <a:prstTxWarp prst="textNoShape">
              <a:avLst/>
            </a:prstTxWarp>
          </a:bodyPr>
          <a:lstStyle/>
          <a:p>
            <a:pPr lvl="0"/>
            <a:r>
              <a:rPr lang="en-US" altLang="de-DE"/>
              <a:t>Click to edit Master title style</a:t>
            </a:r>
            <a:endParaRPr lang="en-GB" altLang="de-DE"/>
          </a:p>
        </p:txBody>
      </p:sp>
      <p:sp>
        <p:nvSpPr>
          <p:cNvPr id="5125" name="Rectangle 5"/>
          <p:cNvSpPr>
            <a:spLocks noGrp="1" noChangeArrowheads="1"/>
          </p:cNvSpPr>
          <p:nvPr>
            <p:ph type="dt" sz="half" idx="2"/>
          </p:nvPr>
        </p:nvSpPr>
        <p:spPr bwMode="auto">
          <a:xfrm>
            <a:off x="719140" y="6546850"/>
            <a:ext cx="1512887"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750"/>
            </a:lvl1pPr>
          </a:lstStyle>
          <a:p>
            <a:pPr fontAlgn="base">
              <a:spcBef>
                <a:spcPct val="0"/>
              </a:spcBef>
              <a:spcAft>
                <a:spcPct val="0"/>
              </a:spcAft>
              <a:defRPr/>
            </a:pPr>
            <a:fld id="{6F3939CB-D9FD-403D-AE5B-EC8105C4F1F8}" type="datetime1">
              <a:rPr lang="de-DE" smtClean="0">
                <a:solidFill>
                  <a:srgbClr val="000000"/>
                </a:solidFill>
              </a:rPr>
              <a:pPr fontAlgn="base">
                <a:spcBef>
                  <a:spcPct val="0"/>
                </a:spcBef>
                <a:spcAft>
                  <a:spcPct val="0"/>
                </a:spcAft>
                <a:defRPr/>
              </a:pPr>
              <a:t>07.06.2022</a:t>
            </a:fld>
            <a:endParaRPr lang="en-GB" dirty="0">
              <a:solidFill>
                <a:srgbClr val="000000"/>
              </a:solidFill>
            </a:endParaRPr>
          </a:p>
        </p:txBody>
      </p:sp>
      <p:sp>
        <p:nvSpPr>
          <p:cNvPr id="5126" name="Rectangle 6"/>
          <p:cNvSpPr>
            <a:spLocks noGrp="1" noChangeArrowheads="1"/>
          </p:cNvSpPr>
          <p:nvPr>
            <p:ph type="ftr" sz="quarter" idx="3"/>
          </p:nvPr>
        </p:nvSpPr>
        <p:spPr bwMode="auto">
          <a:xfrm>
            <a:off x="2411414" y="6545267"/>
            <a:ext cx="43561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defRPr sz="750"/>
            </a:lvl1pPr>
          </a:lstStyle>
          <a:p>
            <a:pPr fontAlgn="base">
              <a:spcBef>
                <a:spcPct val="0"/>
              </a:spcBef>
              <a:spcAft>
                <a:spcPct val="0"/>
              </a:spcAft>
              <a:defRPr/>
            </a:pPr>
            <a:r>
              <a:rPr lang="en-US">
                <a:solidFill>
                  <a:srgbClr val="000000"/>
                </a:solidFill>
              </a:rPr>
              <a:t>Health promotion of adolescents in Switzerland/SNSF-MHV</a:t>
            </a:r>
            <a:endParaRPr lang="en-GB" dirty="0">
              <a:solidFill>
                <a:srgbClr val="000000"/>
              </a:solidFill>
            </a:endParaRPr>
          </a:p>
        </p:txBody>
      </p:sp>
      <p:sp>
        <p:nvSpPr>
          <p:cNvPr id="5127" name="Rectangle 7"/>
          <p:cNvSpPr>
            <a:spLocks noGrp="1" noChangeArrowheads="1"/>
          </p:cNvSpPr>
          <p:nvPr>
            <p:ph type="sldNum" sz="quarter" idx="4"/>
          </p:nvPr>
        </p:nvSpPr>
        <p:spPr bwMode="auto">
          <a:xfrm>
            <a:off x="7273926" y="6545267"/>
            <a:ext cx="15113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750"/>
            </a:lvl1pPr>
          </a:lstStyle>
          <a:p>
            <a:pPr fontAlgn="base">
              <a:spcBef>
                <a:spcPct val="0"/>
              </a:spcBef>
              <a:spcAft>
                <a:spcPct val="0"/>
              </a:spcAft>
              <a:defRPr/>
            </a:pPr>
            <a:fld id="{DD814F58-B4C3-40CD-9A06-75FC095F629C}" type="slidenum">
              <a:rPr lang="en-GB" smtClean="0">
                <a:solidFill>
                  <a:srgbClr val="000000"/>
                </a:solidFill>
              </a:rPr>
              <a:pPr fontAlgn="base">
                <a:spcBef>
                  <a:spcPct val="0"/>
                </a:spcBef>
                <a:spcAft>
                  <a:spcPct val="0"/>
                </a:spcAft>
                <a:defRPr/>
              </a:pPr>
              <a:t>‹Nr.›</a:t>
            </a:fld>
            <a:endParaRPr lang="en-GB" dirty="0">
              <a:solidFill>
                <a:srgbClr val="000000"/>
              </a:solidFill>
            </a:endParaRPr>
          </a:p>
        </p:txBody>
      </p:sp>
      <p:sp>
        <p:nvSpPr>
          <p:cNvPr id="1032" name="Rectangle 8"/>
          <p:cNvSpPr>
            <a:spLocks noChangeArrowheads="1"/>
          </p:cNvSpPr>
          <p:nvPr/>
        </p:nvSpPr>
        <p:spPr bwMode="auto">
          <a:xfrm>
            <a:off x="0" y="2"/>
            <a:ext cx="9144000" cy="7270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endParaRPr lang="en-US" altLang="de-DE" sz="1350">
              <a:solidFill>
                <a:srgbClr val="000000"/>
              </a:solidFill>
            </a:endParaRPr>
          </a:p>
        </p:txBody>
      </p:sp>
      <p:pic>
        <p:nvPicPr>
          <p:cNvPr id="1033" name="Picture 10" descr="C:\Users\blackwel\Desktop\tph_logo_o_office_web_colo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64390" y="127002"/>
            <a:ext cx="1641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780864"/>
      </p:ext>
    </p:extLst>
  </p:cSld>
  <p:clrMap bg1="lt1" tx1="dk1" bg2="lt2" tx2="dk2" accent1="accent1" accent2="accent2" accent3="accent3" accent4="accent4" accent5="accent5" accent6="accent6" hlink="hlink" folHlink="folHlink"/>
  <p:sldLayoutIdLst>
    <p:sldLayoutId id="2147493504" r:id="rId1"/>
    <p:sldLayoutId id="2147493505" r:id="rId2"/>
    <p:sldLayoutId id="2147493506" r:id="rId3"/>
    <p:sldLayoutId id="2147493507" r:id="rId4"/>
    <p:sldLayoutId id="2147493508" r:id="rId5"/>
    <p:sldLayoutId id="2147493509" r:id="rId6"/>
    <p:sldLayoutId id="2147493510" r:id="rId7"/>
    <p:sldLayoutId id="2147493511" r:id="rId8"/>
    <p:sldLayoutId id="2147493512" r:id="rId9"/>
    <p:sldLayoutId id="2147493513" r:id="rId10"/>
    <p:sldLayoutId id="2147493514" r:id="rId11"/>
    <p:sldLayoutId id="2147493515" r:id="rId12"/>
    <p:sldLayoutId id="2147493516" r:id="rId13"/>
  </p:sldLayoutIdLst>
  <p:hf hdr="0" ftr="0"/>
  <p:txStyles>
    <p:titleStyle>
      <a:lvl1pPr algn="l" rtl="0" eaLnBrk="1" fontAlgn="base" hangingPunct="1">
        <a:spcBef>
          <a:spcPct val="0"/>
        </a:spcBef>
        <a:spcAft>
          <a:spcPct val="0"/>
        </a:spcAft>
        <a:defRPr sz="1800" b="1">
          <a:solidFill>
            <a:schemeClr val="tx1"/>
          </a:solidFill>
          <a:latin typeface="+mj-lt"/>
          <a:ea typeface="+mj-ea"/>
          <a:cs typeface="+mj-cs"/>
        </a:defRPr>
      </a:lvl1pPr>
      <a:lvl2pPr algn="l" rtl="0" eaLnBrk="1" fontAlgn="base" hangingPunct="1">
        <a:spcBef>
          <a:spcPct val="0"/>
        </a:spcBef>
        <a:spcAft>
          <a:spcPct val="0"/>
        </a:spcAft>
        <a:defRPr sz="1800" b="1">
          <a:solidFill>
            <a:schemeClr val="tx1"/>
          </a:solidFill>
          <a:latin typeface="Arial" charset="0"/>
        </a:defRPr>
      </a:lvl2pPr>
      <a:lvl3pPr algn="l" rtl="0" eaLnBrk="1" fontAlgn="base" hangingPunct="1">
        <a:spcBef>
          <a:spcPct val="0"/>
        </a:spcBef>
        <a:spcAft>
          <a:spcPct val="0"/>
        </a:spcAft>
        <a:defRPr sz="1800" b="1">
          <a:solidFill>
            <a:schemeClr val="tx1"/>
          </a:solidFill>
          <a:latin typeface="Arial" charset="0"/>
        </a:defRPr>
      </a:lvl3pPr>
      <a:lvl4pPr algn="l" rtl="0" eaLnBrk="1" fontAlgn="base" hangingPunct="1">
        <a:spcBef>
          <a:spcPct val="0"/>
        </a:spcBef>
        <a:spcAft>
          <a:spcPct val="0"/>
        </a:spcAft>
        <a:defRPr sz="1800" b="1">
          <a:solidFill>
            <a:schemeClr val="tx1"/>
          </a:solidFill>
          <a:latin typeface="Arial" charset="0"/>
        </a:defRPr>
      </a:lvl4pPr>
      <a:lvl5pPr algn="l" rtl="0" eaLnBrk="1" fontAlgn="base" hangingPunct="1">
        <a:spcBef>
          <a:spcPct val="0"/>
        </a:spcBef>
        <a:spcAft>
          <a:spcPct val="0"/>
        </a:spcAft>
        <a:defRPr sz="1800" b="1">
          <a:solidFill>
            <a:schemeClr val="tx1"/>
          </a:solidFill>
          <a:latin typeface="Arial" charset="0"/>
        </a:defRPr>
      </a:lvl5pPr>
      <a:lvl6pPr marL="342900" algn="l" rtl="0" eaLnBrk="1" fontAlgn="base" hangingPunct="1">
        <a:spcBef>
          <a:spcPct val="0"/>
        </a:spcBef>
        <a:spcAft>
          <a:spcPct val="0"/>
        </a:spcAft>
        <a:defRPr sz="1800" b="1">
          <a:solidFill>
            <a:schemeClr val="tx1"/>
          </a:solidFill>
          <a:latin typeface="Arial" charset="0"/>
        </a:defRPr>
      </a:lvl6pPr>
      <a:lvl7pPr marL="685800" algn="l" rtl="0" eaLnBrk="1" fontAlgn="base" hangingPunct="1">
        <a:spcBef>
          <a:spcPct val="0"/>
        </a:spcBef>
        <a:spcAft>
          <a:spcPct val="0"/>
        </a:spcAft>
        <a:defRPr sz="1800" b="1">
          <a:solidFill>
            <a:schemeClr val="tx1"/>
          </a:solidFill>
          <a:latin typeface="Arial" charset="0"/>
        </a:defRPr>
      </a:lvl7pPr>
      <a:lvl8pPr marL="1028700" algn="l" rtl="0" eaLnBrk="1" fontAlgn="base" hangingPunct="1">
        <a:spcBef>
          <a:spcPct val="0"/>
        </a:spcBef>
        <a:spcAft>
          <a:spcPct val="0"/>
        </a:spcAft>
        <a:defRPr sz="1800" b="1">
          <a:solidFill>
            <a:schemeClr val="tx1"/>
          </a:solidFill>
          <a:latin typeface="Arial" charset="0"/>
        </a:defRPr>
      </a:lvl8pPr>
      <a:lvl9pPr marL="1371600" algn="l" rtl="0" eaLnBrk="1" fontAlgn="base" hangingPunct="1">
        <a:spcBef>
          <a:spcPct val="0"/>
        </a:spcBef>
        <a:spcAft>
          <a:spcPct val="0"/>
        </a:spcAft>
        <a:defRPr sz="1800" b="1">
          <a:solidFill>
            <a:schemeClr val="tx1"/>
          </a:solidFill>
          <a:latin typeface="Arial" charset="0"/>
        </a:defRPr>
      </a:lvl9pPr>
    </p:titleStyle>
    <p:bodyStyle>
      <a:lvl1pPr marL="257175" indent="-257175" algn="l" defTabSz="285750" rtl="0" eaLnBrk="1" fontAlgn="base" hangingPunct="1">
        <a:spcBef>
          <a:spcPct val="0"/>
        </a:spcBef>
        <a:spcAft>
          <a:spcPct val="40000"/>
        </a:spcAft>
        <a:buFont typeface="Arial" charset="0"/>
        <a:defRPr>
          <a:solidFill>
            <a:schemeClr val="tx1"/>
          </a:solidFill>
          <a:latin typeface="+mn-lt"/>
          <a:ea typeface="+mn-ea"/>
          <a:cs typeface="+mn-cs"/>
        </a:defRPr>
      </a:lvl1pPr>
      <a:lvl2pPr marL="285750" indent="-285750" algn="l" defTabSz="285750" rtl="0" eaLnBrk="1" fontAlgn="base" hangingPunct="1">
        <a:spcBef>
          <a:spcPct val="0"/>
        </a:spcBef>
        <a:spcAft>
          <a:spcPct val="40000"/>
        </a:spcAft>
        <a:buSzPct val="90000"/>
        <a:buFont typeface="Arial" charset="0"/>
        <a:buAutoNum type="arabicPeriod"/>
        <a:defRPr>
          <a:solidFill>
            <a:schemeClr val="tx1"/>
          </a:solidFill>
          <a:latin typeface="+mn-lt"/>
        </a:defRPr>
      </a:lvl2pPr>
      <a:lvl3pPr marL="285750" indent="400050" algn="l" defTabSz="285750" rtl="0" eaLnBrk="1" fontAlgn="base" hangingPunct="1">
        <a:spcBef>
          <a:spcPct val="0"/>
        </a:spcBef>
        <a:spcAft>
          <a:spcPct val="40000"/>
        </a:spcAft>
        <a:defRPr sz="1050">
          <a:solidFill>
            <a:schemeClr val="tx1"/>
          </a:solidFill>
          <a:latin typeface="+mn-lt"/>
        </a:defRPr>
      </a:lvl3pPr>
      <a:lvl4pPr marL="571500" indent="-285750" algn="l" defTabSz="285750" rtl="0" eaLnBrk="1" fontAlgn="base" hangingPunct="1">
        <a:spcBef>
          <a:spcPct val="0"/>
        </a:spcBef>
        <a:spcAft>
          <a:spcPct val="40000"/>
        </a:spcAft>
        <a:buSzPct val="90000"/>
        <a:buFont typeface="Arial" charset="0"/>
        <a:buAutoNum type="arabicPeriod"/>
        <a:defRPr sz="1050">
          <a:solidFill>
            <a:schemeClr val="tx1"/>
          </a:solidFill>
          <a:latin typeface="+mn-lt"/>
        </a:defRPr>
      </a:lvl4pPr>
      <a:lvl5pPr marL="571500" indent="303610" algn="l" defTabSz="285750" rtl="0" eaLnBrk="1" fontAlgn="base" hangingPunct="1">
        <a:spcBef>
          <a:spcPct val="0"/>
        </a:spcBef>
        <a:spcAft>
          <a:spcPct val="40000"/>
        </a:spcAft>
        <a:defRPr sz="750">
          <a:solidFill>
            <a:schemeClr val="tx1"/>
          </a:solidFill>
          <a:latin typeface="+mn-lt"/>
        </a:defRPr>
      </a:lvl5pPr>
      <a:lvl6pPr marL="914400" algn="l" defTabSz="285750" rtl="0" eaLnBrk="1" fontAlgn="base" hangingPunct="1">
        <a:spcBef>
          <a:spcPct val="0"/>
        </a:spcBef>
        <a:spcAft>
          <a:spcPct val="40000"/>
        </a:spcAft>
        <a:defRPr sz="750">
          <a:solidFill>
            <a:schemeClr val="tx1"/>
          </a:solidFill>
          <a:latin typeface="+mn-lt"/>
        </a:defRPr>
      </a:lvl6pPr>
      <a:lvl7pPr marL="1257300" algn="l" defTabSz="285750" rtl="0" eaLnBrk="1" fontAlgn="base" hangingPunct="1">
        <a:spcBef>
          <a:spcPct val="0"/>
        </a:spcBef>
        <a:spcAft>
          <a:spcPct val="40000"/>
        </a:spcAft>
        <a:defRPr sz="750">
          <a:solidFill>
            <a:schemeClr val="tx1"/>
          </a:solidFill>
          <a:latin typeface="+mn-lt"/>
        </a:defRPr>
      </a:lvl7pPr>
      <a:lvl8pPr marL="1600200" algn="l" defTabSz="285750" rtl="0" eaLnBrk="1" fontAlgn="base" hangingPunct="1">
        <a:spcBef>
          <a:spcPct val="0"/>
        </a:spcBef>
        <a:spcAft>
          <a:spcPct val="40000"/>
        </a:spcAft>
        <a:defRPr sz="750">
          <a:solidFill>
            <a:schemeClr val="tx1"/>
          </a:solidFill>
          <a:latin typeface="+mn-lt"/>
        </a:defRPr>
      </a:lvl8pPr>
      <a:lvl9pPr marL="1943100" algn="l" defTabSz="285750" rtl="0" eaLnBrk="1" fontAlgn="base" hangingPunct="1">
        <a:spcBef>
          <a:spcPct val="0"/>
        </a:spcBef>
        <a:spcAft>
          <a:spcPct val="40000"/>
        </a:spcAft>
        <a:defRPr sz="7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1708136-4CD3-4E4C-9018-F93816E0529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EB8505E-2490-4603-BB2E-73316267AC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6FB6CFF-AC36-4C25-B1CB-E3F930A3AFD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5C57E9-A42D-4BB9-845A-589EF88A308F}" type="datetimeFigureOut">
              <a:rPr lang="de-CH" smtClean="0"/>
              <a:t>07.06.2022</a:t>
            </a:fld>
            <a:endParaRPr lang="de-CH"/>
          </a:p>
        </p:txBody>
      </p:sp>
      <p:sp>
        <p:nvSpPr>
          <p:cNvPr id="5" name="Fußzeilenplatzhalter 4">
            <a:extLst>
              <a:ext uri="{FF2B5EF4-FFF2-40B4-BE49-F238E27FC236}">
                <a16:creationId xmlns:a16="http://schemas.microsoft.com/office/drawing/2014/main" id="{589D3904-7555-47A3-80B6-65F36EF2DC0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07D4A2AF-636F-4336-8C32-9082FC34AF4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DBFF1D-FFDC-4012-9FFE-8D566ADA7FD7}" type="slidenum">
              <a:rPr lang="de-CH" smtClean="0"/>
              <a:t>‹Nr.›</a:t>
            </a:fld>
            <a:endParaRPr lang="de-CH"/>
          </a:p>
        </p:txBody>
      </p:sp>
    </p:spTree>
    <p:extLst>
      <p:ext uri="{BB962C8B-B14F-4D97-AF65-F5344CB8AC3E}">
        <p14:creationId xmlns:p14="http://schemas.microsoft.com/office/powerpoint/2010/main" val="1002792156"/>
      </p:ext>
    </p:extLst>
  </p:cSld>
  <p:clrMap bg1="lt1" tx1="dk1" bg2="lt2" tx2="dk2" accent1="accent1" accent2="accent2" accent3="accent3" accent4="accent4" accent5="accent5" accent6="accent6" hlink="hlink" folHlink="folHlink"/>
  <p:sldLayoutIdLst>
    <p:sldLayoutId id="2147493518" r:id="rId1"/>
    <p:sldLayoutId id="2147493519" r:id="rId2"/>
    <p:sldLayoutId id="2147493520" r:id="rId3"/>
    <p:sldLayoutId id="2147493521" r:id="rId4"/>
    <p:sldLayoutId id="2147493522" r:id="rId5"/>
    <p:sldLayoutId id="2147493523" r:id="rId6"/>
    <p:sldLayoutId id="2147493524" r:id="rId7"/>
    <p:sldLayoutId id="2147493525" r:id="rId8"/>
    <p:sldLayoutId id="2147493526" r:id="rId9"/>
    <p:sldLayoutId id="2147493527" r:id="rId10"/>
    <p:sldLayoutId id="2147493528" r:id="rId11"/>
    <p:sldLayoutId id="2147493529" r:id="rId12"/>
    <p:sldLayoutId id="2147493530" r:id="rId13"/>
    <p:sldLayoutId id="2147493531" r:id="rId14"/>
    <p:sldLayoutId id="2147493532"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322996-D065-2B4F-B364-E292A75BC36A}"/>
              </a:ext>
            </a:extLst>
          </p:cNvPr>
          <p:cNvSpPr>
            <a:spLocks noGrp="1"/>
          </p:cNvSpPr>
          <p:nvPr>
            <p:ph type="sldNum" sz="quarter" idx="4"/>
          </p:nvPr>
        </p:nvSpPr>
        <p:spPr>
          <a:xfrm>
            <a:off x="8219957" y="6287240"/>
            <a:ext cx="411383" cy="366183"/>
          </a:xfrm>
          <a:prstGeom prst="rect">
            <a:avLst/>
          </a:prstGeom>
        </p:spPr>
        <p:txBody>
          <a:bodyPr vert="horz" lIns="91440" tIns="45720" rIns="91440" bIns="45720" rtlCol="0" anchor="ctr"/>
          <a:lstStyle>
            <a:lvl1pPr algn="r">
              <a:defRPr sz="800" b="0" i="0">
                <a:solidFill>
                  <a:schemeClr val="tx1">
                    <a:tint val="75000"/>
                  </a:schemeClr>
                </a:solidFill>
                <a:latin typeface="Arial" panose="020B0604020202020204" pitchFamily="34" charset="0"/>
                <a:cs typeface="Arial" panose="020B0604020202020204" pitchFamily="34" charset="0"/>
              </a:defRPr>
            </a:lvl1pPr>
          </a:lstStyle>
          <a:p>
            <a:fld id="{F3EC332E-FB62-3242-BB6A-EC0EFC19912F}" type="slidenum">
              <a:rPr lang="en-US" smtClean="0"/>
              <a:pPr/>
              <a:t>‹Nr.›</a:t>
            </a:fld>
            <a:endParaRPr lang="en-US"/>
          </a:p>
        </p:txBody>
      </p:sp>
      <p:cxnSp>
        <p:nvCxnSpPr>
          <p:cNvPr id="8" name="Straight Connector 7">
            <a:extLst>
              <a:ext uri="{FF2B5EF4-FFF2-40B4-BE49-F238E27FC236}">
                <a16:creationId xmlns:a16="http://schemas.microsoft.com/office/drawing/2014/main" id="{1B4C3202-59EE-2340-B38A-4E5E3A2DD1D8}"/>
              </a:ext>
            </a:extLst>
          </p:cNvPr>
          <p:cNvCxnSpPr>
            <a:cxnSpLocks/>
          </p:cNvCxnSpPr>
          <p:nvPr userDrawn="1"/>
        </p:nvCxnSpPr>
        <p:spPr>
          <a:xfrm>
            <a:off x="8184621" y="6307324"/>
            <a:ext cx="0" cy="35322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974FA6C-9F76-7940-ABD6-8AE29935C522}"/>
              </a:ext>
            </a:extLst>
          </p:cNvPr>
          <p:cNvSpPr>
            <a:spLocks noGrp="1"/>
          </p:cNvSpPr>
          <p:nvPr>
            <p:ph type="body" idx="1"/>
          </p:nvPr>
        </p:nvSpPr>
        <p:spPr>
          <a:xfrm>
            <a:off x="500063" y="1352560"/>
            <a:ext cx="8137524" cy="4668728"/>
          </a:xfrm>
          <a:prstGeom prst="rect">
            <a:avLst/>
          </a:prstGeom>
        </p:spPr>
        <p:txBody>
          <a:bodyPr vert="horz" lIns="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E7C86E9-FDA0-4C4D-A68F-6E3891ABEC3D}"/>
              </a:ext>
            </a:extLst>
          </p:cNvPr>
          <p:cNvPicPr>
            <a:picLocks noChangeAspect="1"/>
          </p:cNvPicPr>
          <p:nvPr userDrawn="1"/>
        </p:nvPicPr>
        <p:blipFill rotWithShape="1">
          <a:blip r:embed="rId21"/>
          <a:srcRect b="52800"/>
          <a:stretch/>
        </p:blipFill>
        <p:spPr>
          <a:xfrm>
            <a:off x="512661" y="6231502"/>
            <a:ext cx="1114768" cy="406124"/>
          </a:xfrm>
          <a:prstGeom prst="rect">
            <a:avLst/>
          </a:prstGeom>
        </p:spPr>
      </p:pic>
      <p:sp>
        <p:nvSpPr>
          <p:cNvPr id="7" name="Title Placeholder 6">
            <a:extLst>
              <a:ext uri="{FF2B5EF4-FFF2-40B4-BE49-F238E27FC236}">
                <a16:creationId xmlns:a16="http://schemas.microsoft.com/office/drawing/2014/main" id="{8EFF88D6-3D0D-1241-9CCB-64DB5A04A390}"/>
              </a:ext>
            </a:extLst>
          </p:cNvPr>
          <p:cNvSpPr>
            <a:spLocks noGrp="1"/>
          </p:cNvSpPr>
          <p:nvPr>
            <p:ph type="title"/>
          </p:nvPr>
        </p:nvSpPr>
        <p:spPr>
          <a:xfrm>
            <a:off x="506413" y="366185"/>
            <a:ext cx="8137524" cy="758800"/>
          </a:xfrm>
          <a:prstGeom prst="rect">
            <a:avLst/>
          </a:prstGeom>
        </p:spPr>
        <p:txBody>
          <a:bodyPr vert="horz" lIns="0" tIns="45720" rIns="91440" bIns="45720" rtlCol="0" anchor="ctr">
            <a:noAutofit/>
          </a:bodyPr>
          <a:lstStyle/>
          <a:p>
            <a:r>
              <a:rPr lang="en-US" dirty="0"/>
              <a:t>Click to edit Master title style</a:t>
            </a:r>
          </a:p>
        </p:txBody>
      </p:sp>
      <p:grpSp>
        <p:nvGrpSpPr>
          <p:cNvPr id="10" name="Group 9">
            <a:extLst>
              <a:ext uri="{FF2B5EF4-FFF2-40B4-BE49-F238E27FC236}">
                <a16:creationId xmlns:a16="http://schemas.microsoft.com/office/drawing/2014/main" id="{0FF72EFF-3818-A84D-9FE0-75D8DA6E4628}"/>
              </a:ext>
            </a:extLst>
          </p:cNvPr>
          <p:cNvGrpSpPr/>
          <p:nvPr userDrawn="1"/>
        </p:nvGrpSpPr>
        <p:grpSpPr>
          <a:xfrm>
            <a:off x="3175" y="6761672"/>
            <a:ext cx="9144000" cy="104424"/>
            <a:chOff x="0" y="5071254"/>
            <a:chExt cx="9144000" cy="78318"/>
          </a:xfrm>
        </p:grpSpPr>
        <p:sp>
          <p:nvSpPr>
            <p:cNvPr id="11" name="Rectangle 10">
              <a:extLst>
                <a:ext uri="{FF2B5EF4-FFF2-40B4-BE49-F238E27FC236}">
                  <a16:creationId xmlns:a16="http://schemas.microsoft.com/office/drawing/2014/main" id="{638F6AEB-C8E8-484E-A2FA-B4059C66469D}"/>
                </a:ext>
              </a:extLst>
            </p:cNvPr>
            <p:cNvSpPr/>
            <p:nvPr userDrawn="1"/>
          </p:nvSpPr>
          <p:spPr>
            <a:xfrm>
              <a:off x="0" y="5071254"/>
              <a:ext cx="2016000" cy="7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Simplon Norm" panose="020B0500030000000000" pitchFamily="34" charset="77"/>
              </a:endParaRPr>
            </a:p>
          </p:txBody>
        </p:sp>
        <p:sp>
          <p:nvSpPr>
            <p:cNvPr id="12" name="Rectangle 11">
              <a:extLst>
                <a:ext uri="{FF2B5EF4-FFF2-40B4-BE49-F238E27FC236}">
                  <a16:creationId xmlns:a16="http://schemas.microsoft.com/office/drawing/2014/main" id="{66526F9B-5CAE-264E-9860-A2CFEE02BB56}"/>
                </a:ext>
              </a:extLst>
            </p:cNvPr>
            <p:cNvSpPr/>
            <p:nvPr userDrawn="1"/>
          </p:nvSpPr>
          <p:spPr>
            <a:xfrm>
              <a:off x="2016000" y="5071254"/>
              <a:ext cx="7128000" cy="783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Simplon Norm" panose="020B0500030000000000" pitchFamily="34" charset="77"/>
              </a:endParaRPr>
            </a:p>
          </p:txBody>
        </p:sp>
      </p:grpSp>
    </p:spTree>
    <p:extLst>
      <p:ext uri="{BB962C8B-B14F-4D97-AF65-F5344CB8AC3E}">
        <p14:creationId xmlns:p14="http://schemas.microsoft.com/office/powerpoint/2010/main" val="4262354381"/>
      </p:ext>
    </p:extLst>
  </p:cSld>
  <p:clrMap bg1="lt1" tx1="dk1" bg2="lt2" tx2="dk2" accent1="accent1" accent2="accent2" accent3="accent3" accent4="accent4" accent5="accent5" accent6="accent6" hlink="hlink" folHlink="folHlink"/>
  <p:sldLayoutIdLst>
    <p:sldLayoutId id="2147493534" r:id="rId1"/>
    <p:sldLayoutId id="2147493535" r:id="rId2"/>
    <p:sldLayoutId id="2147493536" r:id="rId3"/>
    <p:sldLayoutId id="2147493537" r:id="rId4"/>
    <p:sldLayoutId id="2147493538" r:id="rId5"/>
    <p:sldLayoutId id="2147493539" r:id="rId6"/>
    <p:sldLayoutId id="2147493540" r:id="rId7"/>
    <p:sldLayoutId id="2147493541" r:id="rId8"/>
    <p:sldLayoutId id="2147493542" r:id="rId9"/>
    <p:sldLayoutId id="2147493543" r:id="rId10"/>
    <p:sldLayoutId id="2147493544" r:id="rId11"/>
    <p:sldLayoutId id="2147493545" r:id="rId12"/>
    <p:sldLayoutId id="2147493546" r:id="rId13"/>
    <p:sldLayoutId id="2147493547" r:id="rId14"/>
    <p:sldLayoutId id="2147493548" r:id="rId15"/>
    <p:sldLayoutId id="2147493549" r:id="rId16"/>
    <p:sldLayoutId id="2147493550" r:id="rId17"/>
    <p:sldLayoutId id="2147493551" r:id="rId18"/>
    <p:sldLayoutId id="2147493552" r:id="rId19"/>
  </p:sldLayoutIdLst>
  <p:hf hdr="0" dt="0"/>
  <p:txStyles>
    <p:titleStyle>
      <a:lvl1pPr marL="0" indent="0" algn="l" defTabSz="914378" rtl="0" eaLnBrk="1" latinLnBrk="0" hangingPunct="1">
        <a:lnSpc>
          <a:spcPct val="90000"/>
        </a:lnSpc>
        <a:spcBef>
          <a:spcPct val="0"/>
        </a:spcBef>
        <a:buNone/>
        <a:defRPr sz="2400" b="0" i="0" kern="1200">
          <a:solidFill>
            <a:schemeClr val="accent3"/>
          </a:solidFill>
          <a:latin typeface="Arial" panose="020B0604020202020204" pitchFamily="34" charset="0"/>
          <a:ea typeface="+mj-ea"/>
          <a:cs typeface="+mj-cs"/>
        </a:defRPr>
      </a:lvl1pPr>
    </p:titleStyle>
    <p:bodyStyle>
      <a:lvl1pPr marL="171446" indent="-171446" algn="l" defTabSz="914378" rtl="0" eaLnBrk="1" latinLnBrk="0" hangingPunct="1">
        <a:lnSpc>
          <a:spcPct val="100000"/>
        </a:lnSpc>
        <a:spcBef>
          <a:spcPts val="300"/>
        </a:spcBef>
        <a:buClr>
          <a:schemeClr val="accent2"/>
        </a:buClr>
        <a:buSzPct val="125000"/>
        <a:buFont typeface="Arial" panose="020B0604020202020204" pitchFamily="34" charset="0"/>
        <a:buChar char="•"/>
        <a:defRPr sz="1200" b="0" i="0" kern="1200">
          <a:solidFill>
            <a:schemeClr val="accent1"/>
          </a:solidFill>
          <a:latin typeface="Arial" panose="020B0604020202020204" pitchFamily="34" charset="0"/>
          <a:ea typeface="+mn-ea"/>
          <a:cs typeface="+mn-cs"/>
        </a:defRPr>
      </a:lvl1pPr>
      <a:lvl2pPr marL="582916" indent="-171446" algn="l" defTabSz="914378" rtl="0" eaLnBrk="1" latinLnBrk="0" hangingPunct="1">
        <a:lnSpc>
          <a:spcPct val="100000"/>
        </a:lnSpc>
        <a:spcBef>
          <a:spcPts val="300"/>
        </a:spcBef>
        <a:buClr>
          <a:schemeClr val="accent2"/>
        </a:buClr>
        <a:buSzPct val="125000"/>
        <a:buFont typeface="System Font Regular"/>
        <a:buChar char="-"/>
        <a:defRPr sz="1100" b="0" i="0" kern="1200">
          <a:solidFill>
            <a:schemeClr val="accent1"/>
          </a:solidFill>
          <a:latin typeface="Arial" panose="020B0604020202020204" pitchFamily="34" charset="0"/>
          <a:ea typeface="+mn-ea"/>
          <a:cs typeface="+mn-cs"/>
        </a:defRPr>
      </a:lvl2pPr>
      <a:lvl3pPr marL="948666" indent="-171446" algn="l" defTabSz="914378" rtl="0" eaLnBrk="1" latinLnBrk="0" hangingPunct="1">
        <a:lnSpc>
          <a:spcPct val="100000"/>
        </a:lnSpc>
        <a:spcBef>
          <a:spcPts val="300"/>
        </a:spcBef>
        <a:buClr>
          <a:schemeClr val="accent2"/>
        </a:buClr>
        <a:buSzPct val="125000"/>
        <a:buFont typeface="System Font Regular"/>
        <a:buChar char="-"/>
        <a:defRPr sz="1050" b="0" i="0" kern="1200">
          <a:solidFill>
            <a:schemeClr val="accent1"/>
          </a:solidFill>
          <a:latin typeface="Arial" panose="020B0604020202020204" pitchFamily="34" charset="0"/>
          <a:ea typeface="+mn-ea"/>
          <a:cs typeface="+mn-cs"/>
        </a:defRPr>
      </a:lvl3pPr>
      <a:lvl4pPr marL="1314417" indent="-171446" algn="l" defTabSz="914378" rtl="0" eaLnBrk="1" latinLnBrk="0" hangingPunct="1">
        <a:lnSpc>
          <a:spcPct val="100000"/>
        </a:lnSpc>
        <a:spcBef>
          <a:spcPts val="300"/>
        </a:spcBef>
        <a:buClr>
          <a:schemeClr val="accent2"/>
        </a:buClr>
        <a:buSzPct val="125000"/>
        <a:buFont typeface="System Font Regular"/>
        <a:buChar char="-"/>
        <a:defRPr sz="1050" b="0" i="0" kern="1200">
          <a:solidFill>
            <a:schemeClr val="accent1"/>
          </a:solidFill>
          <a:latin typeface="Arial" panose="020B0604020202020204" pitchFamily="34" charset="0"/>
          <a:ea typeface="+mn-ea"/>
          <a:cs typeface="+mn-cs"/>
        </a:defRPr>
      </a:lvl4pPr>
      <a:lvl5pPr marL="1680168" indent="-171446" algn="l" defTabSz="914378" rtl="0" eaLnBrk="1" latinLnBrk="0" hangingPunct="1">
        <a:lnSpc>
          <a:spcPct val="100000"/>
        </a:lnSpc>
        <a:spcBef>
          <a:spcPts val="300"/>
        </a:spcBef>
        <a:buClr>
          <a:schemeClr val="accent2"/>
        </a:buClr>
        <a:buSzPct val="125000"/>
        <a:buFont typeface="System Font Regular"/>
        <a:buChar char="-"/>
        <a:defRPr sz="1050" b="0" i="0" kern="1200">
          <a:solidFill>
            <a:schemeClr val="accent1"/>
          </a:solidFill>
          <a:latin typeface="Arial" panose="020B0604020202020204"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5">
          <p15:clr>
            <a:srgbClr val="F26B43"/>
          </p15:clr>
        </p15:guide>
        <p15:guide id="2" pos="315">
          <p15:clr>
            <a:srgbClr val="F26B43"/>
          </p15:clr>
        </p15:guide>
        <p15:guide id="3" pos="5441">
          <p15:clr>
            <a:srgbClr val="F26B43"/>
          </p15:clr>
        </p15:guide>
        <p15:guide id="4" orient="horz" pos="639">
          <p15:clr>
            <a:srgbClr val="F26B43"/>
          </p15:clr>
        </p15:guide>
        <p15:guide id="5" orient="horz" pos="2911">
          <p15:clr>
            <a:srgbClr val="F26B43"/>
          </p15:clr>
        </p15:guide>
        <p15:guide id="6" pos="2880">
          <p15:clr>
            <a:srgbClr val="F26B43"/>
          </p15:clr>
        </p15:guide>
        <p15:guide id="7" pos="2794">
          <p15:clr>
            <a:srgbClr val="F26B43"/>
          </p15:clr>
        </p15:guide>
        <p15:guide id="8" pos="297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322996-D065-2B4F-B364-E292A75BC36A}"/>
              </a:ext>
            </a:extLst>
          </p:cNvPr>
          <p:cNvSpPr>
            <a:spLocks noGrp="1"/>
          </p:cNvSpPr>
          <p:nvPr>
            <p:ph type="sldNum" sz="quarter" idx="4"/>
          </p:nvPr>
        </p:nvSpPr>
        <p:spPr>
          <a:xfrm>
            <a:off x="8219958" y="6287241"/>
            <a:ext cx="411383" cy="366183"/>
          </a:xfrm>
          <a:prstGeom prst="rect">
            <a:avLst/>
          </a:prstGeom>
        </p:spPr>
        <p:txBody>
          <a:bodyPr vert="horz" lIns="91440" tIns="45720" rIns="91440" bIns="45720" rtlCol="0" anchor="ctr"/>
          <a:lstStyle>
            <a:lvl1pPr algn="r">
              <a:defRPr sz="600" b="0" i="0">
                <a:solidFill>
                  <a:schemeClr val="tx1">
                    <a:tint val="75000"/>
                  </a:schemeClr>
                </a:solidFill>
                <a:latin typeface="Arial" panose="020B0604020202020204" pitchFamily="34" charset="0"/>
                <a:cs typeface="Arial" panose="020B0604020202020204" pitchFamily="34" charset="0"/>
              </a:defRPr>
            </a:lvl1pPr>
          </a:lstStyle>
          <a:p>
            <a:fld id="{F3EC332E-FB62-3242-BB6A-EC0EFC19912F}" type="slidenum">
              <a:rPr lang="en-US" smtClean="0"/>
              <a:pPr/>
              <a:t>‹Nr.›</a:t>
            </a:fld>
            <a:endParaRPr lang="en-US" dirty="0"/>
          </a:p>
        </p:txBody>
      </p:sp>
      <p:cxnSp>
        <p:nvCxnSpPr>
          <p:cNvPr id="8" name="Straight Connector 7">
            <a:extLst>
              <a:ext uri="{FF2B5EF4-FFF2-40B4-BE49-F238E27FC236}">
                <a16:creationId xmlns:a16="http://schemas.microsoft.com/office/drawing/2014/main" id="{1B4C3202-59EE-2340-B38A-4E5E3A2DD1D8}"/>
              </a:ext>
            </a:extLst>
          </p:cNvPr>
          <p:cNvCxnSpPr>
            <a:cxnSpLocks/>
          </p:cNvCxnSpPr>
          <p:nvPr userDrawn="1"/>
        </p:nvCxnSpPr>
        <p:spPr>
          <a:xfrm>
            <a:off x="8184621" y="6307325"/>
            <a:ext cx="0" cy="35322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974FA6C-9F76-7940-ABD6-8AE29935C522}"/>
              </a:ext>
            </a:extLst>
          </p:cNvPr>
          <p:cNvSpPr>
            <a:spLocks noGrp="1"/>
          </p:cNvSpPr>
          <p:nvPr>
            <p:ph type="body" idx="1"/>
          </p:nvPr>
        </p:nvSpPr>
        <p:spPr>
          <a:xfrm>
            <a:off x="500063" y="1352560"/>
            <a:ext cx="8137524" cy="4668728"/>
          </a:xfrm>
          <a:prstGeom prst="rect">
            <a:avLst/>
          </a:prstGeom>
        </p:spPr>
        <p:txBody>
          <a:bodyPr vert="horz" lIns="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E7C86E9-FDA0-4C4D-A68F-6E3891ABEC3D}"/>
              </a:ext>
            </a:extLst>
          </p:cNvPr>
          <p:cNvPicPr>
            <a:picLocks noChangeAspect="1"/>
          </p:cNvPicPr>
          <p:nvPr userDrawn="1"/>
        </p:nvPicPr>
        <p:blipFill rotWithShape="1">
          <a:blip r:embed="rId20"/>
          <a:srcRect b="52800"/>
          <a:stretch/>
        </p:blipFill>
        <p:spPr>
          <a:xfrm>
            <a:off x="512662" y="6287662"/>
            <a:ext cx="1338632" cy="365760"/>
          </a:xfrm>
          <a:prstGeom prst="rect">
            <a:avLst/>
          </a:prstGeom>
        </p:spPr>
      </p:pic>
      <p:sp>
        <p:nvSpPr>
          <p:cNvPr id="7" name="Title Placeholder 6">
            <a:extLst>
              <a:ext uri="{FF2B5EF4-FFF2-40B4-BE49-F238E27FC236}">
                <a16:creationId xmlns:a16="http://schemas.microsoft.com/office/drawing/2014/main" id="{8EFF88D6-3D0D-1241-9CCB-64DB5A04A390}"/>
              </a:ext>
            </a:extLst>
          </p:cNvPr>
          <p:cNvSpPr>
            <a:spLocks noGrp="1"/>
          </p:cNvSpPr>
          <p:nvPr>
            <p:ph type="title"/>
          </p:nvPr>
        </p:nvSpPr>
        <p:spPr>
          <a:xfrm>
            <a:off x="506413" y="366185"/>
            <a:ext cx="8137524" cy="758800"/>
          </a:xfrm>
          <a:prstGeom prst="rect">
            <a:avLst/>
          </a:prstGeom>
        </p:spPr>
        <p:txBody>
          <a:bodyPr vert="horz" lIns="0" tIns="45720" rIns="91440" bIns="45720" rtlCol="0" anchor="ctr">
            <a:noAutofit/>
          </a:bodyPr>
          <a:lstStyle/>
          <a:p>
            <a:r>
              <a:rPr lang="en-US"/>
              <a:t>Click to edit Master title style</a:t>
            </a:r>
            <a:endParaRPr lang="en-US" dirty="0"/>
          </a:p>
        </p:txBody>
      </p:sp>
      <p:grpSp>
        <p:nvGrpSpPr>
          <p:cNvPr id="10" name="Group 9">
            <a:extLst>
              <a:ext uri="{FF2B5EF4-FFF2-40B4-BE49-F238E27FC236}">
                <a16:creationId xmlns:a16="http://schemas.microsoft.com/office/drawing/2014/main" id="{B0EA1278-8EBF-4040-8A07-CC968B8BC9CB}"/>
              </a:ext>
            </a:extLst>
          </p:cNvPr>
          <p:cNvGrpSpPr/>
          <p:nvPr userDrawn="1"/>
        </p:nvGrpSpPr>
        <p:grpSpPr>
          <a:xfrm>
            <a:off x="3175" y="6779682"/>
            <a:ext cx="9144000" cy="78318"/>
            <a:chOff x="0" y="5071254"/>
            <a:chExt cx="9144000" cy="78318"/>
          </a:xfrm>
        </p:grpSpPr>
        <p:sp>
          <p:nvSpPr>
            <p:cNvPr id="11" name="Rectangle 10">
              <a:extLst>
                <a:ext uri="{FF2B5EF4-FFF2-40B4-BE49-F238E27FC236}">
                  <a16:creationId xmlns:a16="http://schemas.microsoft.com/office/drawing/2014/main" id="{E90030A4-F241-7943-B857-7F668A51CFDF}"/>
                </a:ext>
              </a:extLst>
            </p:cNvPr>
            <p:cNvSpPr/>
            <p:nvPr userDrawn="1"/>
          </p:nvSpPr>
          <p:spPr>
            <a:xfrm>
              <a:off x="0" y="5071254"/>
              <a:ext cx="2016000" cy="7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implon Norm" panose="020B0500030000000000" pitchFamily="34" charset="77"/>
              </a:endParaRPr>
            </a:p>
          </p:txBody>
        </p:sp>
        <p:sp>
          <p:nvSpPr>
            <p:cNvPr id="12" name="Rectangle 11">
              <a:extLst>
                <a:ext uri="{FF2B5EF4-FFF2-40B4-BE49-F238E27FC236}">
                  <a16:creationId xmlns:a16="http://schemas.microsoft.com/office/drawing/2014/main" id="{29B59C00-15CA-4646-B173-CAEC5F40943E}"/>
                </a:ext>
              </a:extLst>
            </p:cNvPr>
            <p:cNvSpPr/>
            <p:nvPr userDrawn="1"/>
          </p:nvSpPr>
          <p:spPr>
            <a:xfrm>
              <a:off x="2016000" y="5071254"/>
              <a:ext cx="7128000" cy="783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implon Norm" panose="020B0500030000000000" pitchFamily="34" charset="77"/>
              </a:endParaRPr>
            </a:p>
          </p:txBody>
        </p:sp>
      </p:grpSp>
    </p:spTree>
    <p:extLst>
      <p:ext uri="{BB962C8B-B14F-4D97-AF65-F5344CB8AC3E}">
        <p14:creationId xmlns:p14="http://schemas.microsoft.com/office/powerpoint/2010/main" val="2503162909"/>
      </p:ext>
    </p:extLst>
  </p:cSld>
  <p:clrMap bg1="lt1" tx1="dk1" bg2="lt2" tx2="dk2" accent1="accent1" accent2="accent2" accent3="accent3" accent4="accent4" accent5="accent5" accent6="accent6" hlink="hlink" folHlink="folHlink"/>
  <p:sldLayoutIdLst>
    <p:sldLayoutId id="2147493554" r:id="rId1"/>
    <p:sldLayoutId id="2147493555" r:id="rId2"/>
    <p:sldLayoutId id="2147493556" r:id="rId3"/>
    <p:sldLayoutId id="2147493557" r:id="rId4"/>
    <p:sldLayoutId id="2147493558" r:id="rId5"/>
    <p:sldLayoutId id="2147493559" r:id="rId6"/>
    <p:sldLayoutId id="2147493560" r:id="rId7"/>
    <p:sldLayoutId id="2147493561" r:id="rId8"/>
    <p:sldLayoutId id="2147493562" r:id="rId9"/>
    <p:sldLayoutId id="2147493563" r:id="rId10"/>
    <p:sldLayoutId id="2147493564" r:id="rId11"/>
    <p:sldLayoutId id="2147493565" r:id="rId12"/>
    <p:sldLayoutId id="2147493566" r:id="rId13"/>
    <p:sldLayoutId id="2147493567" r:id="rId14"/>
    <p:sldLayoutId id="2147493568" r:id="rId15"/>
    <p:sldLayoutId id="2147493569" r:id="rId16"/>
    <p:sldLayoutId id="2147493570" r:id="rId17"/>
    <p:sldLayoutId id="2147493571" r:id="rId18"/>
  </p:sldLayoutIdLst>
  <p:hf hdr="0" ftr="0" dt="0"/>
  <p:txStyles>
    <p:titleStyle>
      <a:lvl1pPr marL="0" indent="0" algn="l" defTabSz="685800" rtl="0" eaLnBrk="1" latinLnBrk="0" hangingPunct="1">
        <a:lnSpc>
          <a:spcPct val="90000"/>
        </a:lnSpc>
        <a:spcBef>
          <a:spcPct val="0"/>
        </a:spcBef>
        <a:buNone/>
        <a:defRPr sz="1800" b="0" i="0" kern="1200">
          <a:solidFill>
            <a:schemeClr val="accent3"/>
          </a:solidFill>
          <a:latin typeface="Arial" panose="020B0604020202020204" pitchFamily="34" charset="0"/>
          <a:ea typeface="+mj-ea"/>
          <a:cs typeface="+mj-cs"/>
        </a:defRPr>
      </a:lvl1pPr>
    </p:titleStyle>
    <p:bodyStyle>
      <a:lvl1pPr marL="128588" indent="-128588" algn="l" defTabSz="685800" rtl="0" eaLnBrk="1" latinLnBrk="0" hangingPunct="1">
        <a:lnSpc>
          <a:spcPct val="100000"/>
        </a:lnSpc>
        <a:spcBef>
          <a:spcPts val="225"/>
        </a:spcBef>
        <a:buClr>
          <a:schemeClr val="accent2"/>
        </a:buClr>
        <a:buSzPct val="125000"/>
        <a:buFont typeface="Arial" panose="020B0604020202020204" pitchFamily="34" charset="0"/>
        <a:buChar char="•"/>
        <a:defRPr sz="900" b="0" i="0" kern="1200">
          <a:solidFill>
            <a:schemeClr val="accent1"/>
          </a:solidFill>
          <a:latin typeface="Arial" panose="020B0604020202020204" pitchFamily="34" charset="0"/>
          <a:ea typeface="+mn-ea"/>
          <a:cs typeface="+mn-cs"/>
        </a:defRPr>
      </a:lvl1pPr>
      <a:lvl2pPr marL="437198" indent="-128588" algn="l" defTabSz="685800" rtl="0" eaLnBrk="1" latinLnBrk="0" hangingPunct="1">
        <a:lnSpc>
          <a:spcPct val="100000"/>
        </a:lnSpc>
        <a:spcBef>
          <a:spcPts val="225"/>
        </a:spcBef>
        <a:buClr>
          <a:schemeClr val="accent2"/>
        </a:buClr>
        <a:buSzPct val="125000"/>
        <a:buFont typeface="System Font Regular"/>
        <a:buChar char="-"/>
        <a:defRPr sz="825" b="0" i="0" kern="1200">
          <a:solidFill>
            <a:schemeClr val="accent1"/>
          </a:solidFill>
          <a:latin typeface="Arial" panose="020B0604020202020204" pitchFamily="34" charset="0"/>
          <a:ea typeface="+mn-ea"/>
          <a:cs typeface="+mn-cs"/>
        </a:defRPr>
      </a:lvl2pPr>
      <a:lvl3pPr marL="711518" indent="-128588" algn="l" defTabSz="685800" rtl="0" eaLnBrk="1" latinLnBrk="0" hangingPunct="1">
        <a:lnSpc>
          <a:spcPct val="100000"/>
        </a:lnSpc>
        <a:spcBef>
          <a:spcPts val="225"/>
        </a:spcBef>
        <a:buClr>
          <a:schemeClr val="accent2"/>
        </a:buClr>
        <a:buSzPct val="125000"/>
        <a:buFont typeface="System Font Regular"/>
        <a:buChar char="-"/>
        <a:defRPr sz="788" b="0" i="0" kern="1200">
          <a:solidFill>
            <a:schemeClr val="accent1"/>
          </a:solidFill>
          <a:latin typeface="Arial" panose="020B0604020202020204" pitchFamily="34" charset="0"/>
          <a:ea typeface="+mn-ea"/>
          <a:cs typeface="+mn-cs"/>
        </a:defRPr>
      </a:lvl3pPr>
      <a:lvl4pPr marL="985838" indent="-128588" algn="l" defTabSz="685800" rtl="0" eaLnBrk="1" latinLnBrk="0" hangingPunct="1">
        <a:lnSpc>
          <a:spcPct val="100000"/>
        </a:lnSpc>
        <a:spcBef>
          <a:spcPts val="225"/>
        </a:spcBef>
        <a:buClr>
          <a:schemeClr val="accent2"/>
        </a:buClr>
        <a:buSzPct val="125000"/>
        <a:buFont typeface="System Font Regular"/>
        <a:buChar char="-"/>
        <a:defRPr sz="788" b="0" i="0" kern="1200">
          <a:solidFill>
            <a:schemeClr val="accent1"/>
          </a:solidFill>
          <a:latin typeface="Arial" panose="020B0604020202020204" pitchFamily="34" charset="0"/>
          <a:ea typeface="+mn-ea"/>
          <a:cs typeface="+mn-cs"/>
        </a:defRPr>
      </a:lvl4pPr>
      <a:lvl5pPr marL="1260158" indent="-128588" algn="l" defTabSz="685800" rtl="0" eaLnBrk="1" latinLnBrk="0" hangingPunct="1">
        <a:lnSpc>
          <a:spcPct val="100000"/>
        </a:lnSpc>
        <a:spcBef>
          <a:spcPts val="225"/>
        </a:spcBef>
        <a:buClr>
          <a:schemeClr val="accent2"/>
        </a:buClr>
        <a:buSzPct val="125000"/>
        <a:buFont typeface="System Font Regular"/>
        <a:buChar char="-"/>
        <a:defRPr sz="788" b="0" i="0" kern="1200">
          <a:solidFill>
            <a:schemeClr val="accent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5">
          <p15:clr>
            <a:srgbClr val="F26B43"/>
          </p15:clr>
        </p15:guide>
        <p15:guide id="2" pos="315">
          <p15:clr>
            <a:srgbClr val="F26B43"/>
          </p15:clr>
        </p15:guide>
        <p15:guide id="3" pos="5441">
          <p15:clr>
            <a:srgbClr val="F26B43"/>
          </p15:clr>
        </p15:guide>
        <p15:guide id="4" orient="horz" pos="639">
          <p15:clr>
            <a:srgbClr val="F26B43"/>
          </p15:clr>
        </p15:guide>
        <p15:guide id="5" orient="horz" pos="2911">
          <p15:clr>
            <a:srgbClr val="F26B43"/>
          </p15:clr>
        </p15:guide>
        <p15:guide id="6" pos="2880">
          <p15:clr>
            <a:srgbClr val="F26B43"/>
          </p15:clr>
        </p15:guide>
        <p15:guide id="7" pos="2794">
          <p15:clr>
            <a:srgbClr val="F26B43"/>
          </p15:clr>
        </p15:guide>
        <p15:guide id="8" pos="297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65703" y="322628"/>
            <a:ext cx="911198" cy="1152144"/>
          </a:xfrm>
          <a:prstGeom prst="rect">
            <a:avLst/>
          </a:prstGeom>
        </p:spPr>
      </p:pic>
      <p:sp>
        <p:nvSpPr>
          <p:cNvPr id="2" name="Titelplatzhalter 1"/>
          <p:cNvSpPr>
            <a:spLocks noGrp="1"/>
          </p:cNvSpPr>
          <p:nvPr>
            <p:ph type="title"/>
          </p:nvPr>
        </p:nvSpPr>
        <p:spPr>
          <a:xfrm>
            <a:off x="663160" y="656793"/>
            <a:ext cx="6525975" cy="792695"/>
          </a:xfrm>
          <a:prstGeom prst="rect">
            <a:avLst/>
          </a:prstGeom>
        </p:spPr>
        <p:txBody>
          <a:bodyPr vert="horz" lIns="0" tIns="0" rIns="0" bIns="0" rtlCol="0" anchor="t" anchorCtr="0">
            <a:noAutofit/>
          </a:bodyPr>
          <a:lstStyle/>
          <a:p>
            <a:r>
              <a:rPr lang="de-CH" dirty="0"/>
              <a:t>Titelmasterformat durch Klicken bearbeiten</a:t>
            </a:r>
          </a:p>
        </p:txBody>
      </p:sp>
      <p:sp>
        <p:nvSpPr>
          <p:cNvPr id="3" name="Textplatzhalter 2"/>
          <p:cNvSpPr>
            <a:spLocks noGrp="1"/>
          </p:cNvSpPr>
          <p:nvPr>
            <p:ph type="body" idx="1"/>
          </p:nvPr>
        </p:nvSpPr>
        <p:spPr>
          <a:xfrm>
            <a:off x="663159" y="2096854"/>
            <a:ext cx="7817682" cy="3852429"/>
          </a:xfrm>
          <a:prstGeom prst="rect">
            <a:avLst/>
          </a:prstGeom>
        </p:spPr>
        <p:txBody>
          <a:bodyPr vert="horz" lIns="0" tIns="0" rIns="0" bIns="0" rtlCol="0" anchor="t" anchorCtr="0">
            <a:noAutofit/>
          </a:bodyPr>
          <a:lstStyle/>
          <a:p>
            <a:pPr lvl="0"/>
            <a:r>
              <a:rPr lang="de-CH" dirty="0"/>
              <a:t>Textmasterformat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6" name="Foliennummernplatzhalter 5"/>
          <p:cNvSpPr>
            <a:spLocks noGrp="1"/>
          </p:cNvSpPr>
          <p:nvPr>
            <p:ph type="sldNum" sz="quarter" idx="4"/>
          </p:nvPr>
        </p:nvSpPr>
        <p:spPr>
          <a:xfrm>
            <a:off x="4704925" y="6417332"/>
            <a:ext cx="3775916" cy="180020"/>
          </a:xfrm>
          <a:prstGeom prst="rect">
            <a:avLst/>
          </a:prstGeom>
        </p:spPr>
        <p:txBody>
          <a:bodyPr vert="horz" lIns="0" tIns="0" rIns="0" bIns="0" rtlCol="0" anchor="t" anchorCtr="0">
            <a:noAutofit/>
          </a:bodyPr>
          <a:lstStyle>
            <a:lvl1pPr algn="r">
              <a:defRPr sz="450">
                <a:solidFill>
                  <a:schemeClr val="tx2"/>
                </a:solidFill>
              </a:defRPr>
            </a:lvl1pPr>
          </a:lstStyle>
          <a:p>
            <a:fld id="{5D9175B2-9B55-4F42-B1B6-1C55D84E2346}" type="slidenum">
              <a:rPr lang="de-CH" smtClean="0"/>
              <a:pPr/>
              <a:t>‹Nr.›</a:t>
            </a:fld>
            <a:endParaRPr lang="de-CH" dirty="0"/>
          </a:p>
        </p:txBody>
      </p:sp>
      <p:sp>
        <p:nvSpPr>
          <p:cNvPr id="7" name="Fußzeilenplatzhalter 6"/>
          <p:cNvSpPr>
            <a:spLocks noGrp="1"/>
          </p:cNvSpPr>
          <p:nvPr>
            <p:ph type="ftr" sz="quarter" idx="3"/>
          </p:nvPr>
        </p:nvSpPr>
        <p:spPr>
          <a:xfrm>
            <a:off x="663159" y="6417331"/>
            <a:ext cx="3775918" cy="180020"/>
          </a:xfrm>
          <a:prstGeom prst="rect">
            <a:avLst/>
          </a:prstGeom>
        </p:spPr>
        <p:txBody>
          <a:bodyPr vert="horz" lIns="0" tIns="0" rIns="0" bIns="0" rtlCol="0" anchor="t" anchorCtr="0"/>
          <a:lstStyle>
            <a:lvl1pPr algn="l">
              <a:defRPr sz="450">
                <a:solidFill>
                  <a:schemeClr val="tx2"/>
                </a:solidFill>
              </a:defRPr>
            </a:lvl1pPr>
          </a:lstStyle>
          <a:p>
            <a:r>
              <a:rPr lang="de-CH" dirty="0"/>
              <a:t>Zürcher Fachhochschule</a:t>
            </a:r>
          </a:p>
        </p:txBody>
      </p:sp>
    </p:spTree>
    <p:extLst>
      <p:ext uri="{BB962C8B-B14F-4D97-AF65-F5344CB8AC3E}">
        <p14:creationId xmlns:p14="http://schemas.microsoft.com/office/powerpoint/2010/main" val="3888780494"/>
      </p:ext>
    </p:extLst>
  </p:cSld>
  <p:clrMap bg1="lt1" tx1="dk1" bg2="lt2" tx2="dk2" accent1="accent1" accent2="accent2" accent3="accent3" accent4="accent4" accent5="accent5" accent6="accent6" hlink="hlink" folHlink="folHlink"/>
  <p:sldLayoutIdLst>
    <p:sldLayoutId id="2147493573" r:id="rId1"/>
    <p:sldLayoutId id="2147493574" r:id="rId2"/>
    <p:sldLayoutId id="2147493575" r:id="rId3"/>
    <p:sldLayoutId id="2147493576" r:id="rId4"/>
    <p:sldLayoutId id="2147493577" r:id="rId5"/>
  </p:sldLayoutIdLst>
  <p:hf hdr="0" dt="0"/>
  <p:txStyles>
    <p:titleStyle>
      <a:lvl1pPr algn="l" defTabSz="685800" rtl="0" eaLnBrk="1" latinLnBrk="0" hangingPunct="1">
        <a:lnSpc>
          <a:spcPts val="2250"/>
        </a:lnSpc>
        <a:spcBef>
          <a:spcPct val="0"/>
        </a:spcBef>
        <a:buNone/>
        <a:defRPr sz="1800" b="1" kern="1200">
          <a:solidFill>
            <a:schemeClr val="tx1"/>
          </a:solidFill>
          <a:latin typeface="+mj-lt"/>
          <a:ea typeface="+mj-ea"/>
          <a:cs typeface="+mj-cs"/>
        </a:defRPr>
      </a:lvl1pPr>
    </p:titleStyle>
    <p:bodyStyle>
      <a:lvl1pPr marL="0" indent="0" algn="l" defTabSz="685800" rtl="0" eaLnBrk="1" latinLnBrk="0" hangingPunct="1">
        <a:lnSpc>
          <a:spcPts val="2100"/>
        </a:lnSpc>
        <a:spcBef>
          <a:spcPts val="0"/>
        </a:spcBef>
        <a:buFont typeface="Arial" panose="020B0604020202020204" pitchFamily="34" charset="0"/>
        <a:buNone/>
        <a:defRPr sz="1800" b="1" kern="1200" cap="none" baseline="0">
          <a:solidFill>
            <a:schemeClr val="tx2"/>
          </a:solidFill>
          <a:latin typeface="+mn-lt"/>
          <a:ea typeface="+mn-ea"/>
          <a:cs typeface="+mn-cs"/>
        </a:defRPr>
      </a:lvl1pPr>
      <a:lvl2pPr marL="0" indent="0" algn="l" defTabSz="685800" rtl="0" eaLnBrk="1" latinLnBrk="0" hangingPunct="1">
        <a:lnSpc>
          <a:spcPts val="2100"/>
        </a:lnSpc>
        <a:spcBef>
          <a:spcPts val="0"/>
        </a:spcBef>
        <a:buFont typeface="Arial" panose="020B0604020202020204" pitchFamily="34" charset="0"/>
        <a:buNone/>
        <a:defRPr sz="1800" kern="1200">
          <a:solidFill>
            <a:schemeClr val="tx2"/>
          </a:solidFill>
          <a:latin typeface="+mn-lt"/>
          <a:ea typeface="+mn-ea"/>
          <a:cs typeface="+mn-cs"/>
        </a:defRPr>
      </a:lvl2pPr>
      <a:lvl3pPr marL="162000" indent="-162000" algn="l" defTabSz="685800" rtl="0" eaLnBrk="1" latinLnBrk="0" hangingPunct="1">
        <a:lnSpc>
          <a:spcPts val="2100"/>
        </a:lnSpc>
        <a:spcBef>
          <a:spcPts val="0"/>
        </a:spcBef>
        <a:buFont typeface="Arial" panose="020B0604020202020204" pitchFamily="34" charset="0"/>
        <a:buChar char="•"/>
        <a:defRPr sz="1800" kern="1200">
          <a:solidFill>
            <a:schemeClr val="tx2"/>
          </a:solidFill>
          <a:latin typeface="+mn-lt"/>
          <a:ea typeface="+mn-ea"/>
          <a:cs typeface="+mn-cs"/>
        </a:defRPr>
      </a:lvl3pPr>
      <a:lvl4pPr marL="324000" indent="-162000" algn="l" defTabSz="685800" rtl="0" eaLnBrk="1" latinLnBrk="0" hangingPunct="1">
        <a:lnSpc>
          <a:spcPts val="2100"/>
        </a:lnSpc>
        <a:spcBef>
          <a:spcPts val="0"/>
        </a:spcBef>
        <a:buFont typeface="Arial" panose="020B0604020202020204" pitchFamily="34" charset="0"/>
        <a:buChar char="•"/>
        <a:defRPr sz="1800" kern="1200">
          <a:solidFill>
            <a:schemeClr val="tx2"/>
          </a:solidFill>
          <a:latin typeface="+mn-lt"/>
          <a:ea typeface="+mn-ea"/>
          <a:cs typeface="+mn-cs"/>
        </a:defRPr>
      </a:lvl4pPr>
      <a:lvl5pPr marL="486000" indent="-162000" algn="l" defTabSz="685800" rtl="0" eaLnBrk="1" latinLnBrk="0" hangingPunct="1">
        <a:lnSpc>
          <a:spcPts val="21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274638"/>
            <a:ext cx="8229600" cy="1143000"/>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457202"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CH">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CH">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6500B1-2654-4C9A-8970-EEDDA7E74ED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274198058"/>
      </p:ext>
    </p:extLst>
  </p:cSld>
  <p:clrMap bg1="lt1" tx1="dk1" bg2="lt2" tx2="dk2" accent1="accent1" accent2="accent2" accent3="accent3" accent4="accent4" accent5="accent5" accent6="accent6" hlink="hlink" folHlink="folHlink"/>
  <p:sldLayoutIdLst>
    <p:sldLayoutId id="2147493579" r:id="rId1"/>
    <p:sldLayoutId id="2147493580" r:id="rId2"/>
    <p:sldLayoutId id="2147493581" r:id="rId3"/>
    <p:sldLayoutId id="2147493582" r:id="rId4"/>
    <p:sldLayoutId id="2147493583" r:id="rId5"/>
    <p:sldLayoutId id="2147493584" r:id="rId6"/>
    <p:sldLayoutId id="2147493585" r:id="rId7"/>
    <p:sldLayoutId id="2147493586" r:id="rId8"/>
    <p:sldLayoutId id="2147493587" r:id="rId9"/>
    <p:sldLayoutId id="2147493588" r:id="rId10"/>
    <p:sldLayoutId id="2147493589" r:id="rId11"/>
    <p:sldLayoutId id="2147493631" r:id="rId12"/>
    <p:sldLayoutId id="2147493632" r:id="rId13"/>
    <p:sldLayoutId id="2147493633" r:id="rId14"/>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29.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NULL"/><Relationship Id="rId9"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3.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1.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40.png"/><Relationship Id="rId11" Type="http://schemas.openxmlformats.org/officeDocument/2006/relationships/image" Target="../media/image52.png"/><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NULL"/><Relationship Id="rId9"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33.xml"/><Relationship Id="rId5" Type="http://schemas.openxmlformats.org/officeDocument/2006/relationships/image" Target="../media/image52.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jpg"/><Relationship Id="rId3" Type="http://schemas.openxmlformats.org/officeDocument/2006/relationships/image" Target="../media/image56.emf"/><Relationship Id="rId7" Type="http://schemas.openxmlformats.org/officeDocument/2006/relationships/image" Target="../media/image60.jpeg"/><Relationship Id="rId12"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gif"/><Relationship Id="rId9" Type="http://schemas.openxmlformats.org/officeDocument/2006/relationships/image" Target="../media/image62.png"/><Relationship Id="rId1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1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103.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3" Type="http://schemas.openxmlformats.org/officeDocument/2006/relationships/hyperlink" Target="http://www.bleibnichtallein.ch/" TargetMode="External"/><Relationship Id="rId2" Type="http://schemas.openxmlformats.org/officeDocument/2006/relationships/notesSlide" Target="../notesSlides/notesSlide20.xml"/><Relationship Id="rId1" Type="http://schemas.openxmlformats.org/officeDocument/2006/relationships/slideLayout" Target="../slideLayouts/slideLayout15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4.xml"/></Relationships>
</file>

<file path=ppt/slides/_rels/slide6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bfh.ch/de/weiterbildung/fachkurse/abklaerung-kindesschutz/" TargetMode="External"/><Relationship Id="rId2" Type="http://schemas.openxmlformats.org/officeDocument/2006/relationships/hyperlink" Target="https://careum.ch/de/bildungsangebot/weiterbildung/beraterinberater-fruehe-kindheit-vorbereitungskurs-hoeher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www.kindesschutz.bl.ch/" TargetMode="External"/><Relationship Id="rId3" Type="http://schemas.openxmlformats.org/officeDocument/2006/relationships/hyperlink" Target="https://familystart.ch/" TargetMode="External"/><Relationship Id="rId7" Type="http://schemas.openxmlformats.org/officeDocument/2006/relationships/hyperlink" Target="http://www.bleibnichtallein.ch/"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opferhilfe-beiderbasel.ch/" TargetMode="External"/><Relationship Id="rId5" Type="http://schemas.openxmlformats.org/officeDocument/2006/relationships/hyperlink" Target="http://www.kesb-bl.ch/" TargetMode="External"/><Relationship Id="rId10" Type="http://schemas.openxmlformats.org/officeDocument/2006/relationships/hyperlink" Target="http://www.jungundalt-bl.ch/" TargetMode="External"/><Relationship Id="rId4" Type="http://schemas.openxmlformats.org/officeDocument/2006/relationships/hyperlink" Target="http://www.bsb-bl.ch/" TargetMode="External"/><Relationship Id="rId9" Type="http://schemas.openxmlformats.org/officeDocument/2006/relationships/hyperlink" Target="mailto:denise.hodel@bl.ch"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jungundalt-bl.ch/"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hyperlink" Target="https://www.kinderschutz.ch/angebote/herunterladen-bestellen/leitfaden-fruherkennung-gewalt-kinder"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kinderschutz.ch/fruherkennung-von-gewalt-an-kindern" TargetMode="External"/><Relationship Id="rId5" Type="http://schemas.openxmlformats.org/officeDocument/2006/relationships/hyperlink" Target="https://www.kinderschutz.ch/angebote/herunterladen-bestellen/leitfaden-kindeswohlgefahrdung" TargetMode="External"/><Relationship Id="rId4" Type="http://schemas.openxmlformats.org/officeDocument/2006/relationships/hyperlink" Target="https://www.kinderschutz.ch/media/4c1nd5op/kss_leitfaden_1_de_261020_web.pdf"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baselland.ch/politik-und-behorden/direktionen/sicherheitsdirektion/kindes-und-jugendschutz/downloads/merkblatt-meldung-an-kindesschutzbehorde.pdf/@@download/file/Merkblatt_Meldung_an_Kindesschutzbeh%C3%B6rde.pdf" TargetMode="External"/><Relationship Id="rId3" Type="http://schemas.openxmlformats.org/officeDocument/2006/relationships/hyperlink" Target="https://www.baselland.ch/politik-und-behorden/direktionen/sicherheitsdirektion/kindes-und-jugendschutz" TargetMode="External"/><Relationship Id="rId7" Type="http://schemas.openxmlformats.org/officeDocument/2006/relationships/hyperlink" Target="https://www.baselland.ch/politik-und-behorden/direktionen/sicherheitsdirektion/kindes-und-jugendschutz/merkblatter/downloads/merkblatt-meldung-an-kindesschutzbehorde.pdf/@@download/file/Merkblatt_Meldung_an_Kindesschutzbeh%C3%B6rde.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baselland.ch/politik-und-behorden/direktionen/sicherheitsdirektion/kindes-und-jugendschutz/downloads/2019-12-11_Erganzungen_zum_Merkblatt_Meldevorschriften_KOKES_fuer_Fachpersonen.pdf/@@download/file/2019-12-11_Erga%CC%88nzungen_zum_Merkblatt_Meldevorschriften_KOKES_f%C3%BCr_Fachpersonen.pdf" TargetMode="External"/><Relationship Id="rId5" Type="http://schemas.openxmlformats.org/officeDocument/2006/relationships/hyperlink" Target="https://www.kokes.ch/application/files/7215/5533/4840/Muster_Meldung_an_KESB.pdf" TargetMode="External"/><Relationship Id="rId10" Type="http://schemas.openxmlformats.org/officeDocument/2006/relationships/hyperlink" Target="https://www.baselland.ch/politik-und-behorden/direktionen/sicherheitsdirektion/kindes-und-jugendschutz/downloads/2021-07-19_zusammenzug_anlaufstellen-und-beratungsangebote-im-kindes-und-jugendschutz-basel-landschaft-2021.pdf/@@download/file/2021-07-19_Zusammenzug_Anlaufstellen%20und%20Beratungsangebote%20im%20Kindes-%20und%20Jugendschutz%20Basel-Landschaft%202021.pdf" TargetMode="External"/><Relationship Id="rId4" Type="http://schemas.openxmlformats.org/officeDocument/2006/relationships/hyperlink" Target="https://www.kokes.ch/application/files/4515/5533/1616/Merkblatt_Melderechte-Meldepflichten_Version_Maerz_2019_definitiv.pdf" TargetMode="External"/><Relationship Id="rId9" Type="http://schemas.openxmlformats.org/officeDocument/2006/relationships/hyperlink" Target="https://www.baselland.ch/politik-und-behorden/direktionen/sicherheitsdirektion/kindes-und-jugendschutz/downloads/adressliste-kindes-und-jugendschutzstellen-2019.pd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387" y="1892747"/>
            <a:ext cx="8785225" cy="948902"/>
          </a:xfrm>
        </p:spPr>
        <p:txBody>
          <a:bodyPr/>
          <a:lstStyle/>
          <a:p>
            <a:r>
              <a:rPr lang="de-CH" sz="2400" dirty="0"/>
              <a:t>Früherkennung von Kindswohlgefährdung für Fachpersonen in der Frühen Kindheit | 7. Juni 2022</a:t>
            </a:r>
          </a:p>
        </p:txBody>
      </p:sp>
      <p:pic>
        <p:nvPicPr>
          <p:cNvPr id="8" name="typoraster"/>
          <p:cNvPicPr>
            <a:picLocks noChangeAspect="1"/>
          </p:cNvPicPr>
          <p:nvPr/>
        </p:nvPicPr>
        <p:blipFill>
          <a:blip r:embed="rId3">
            <a:extLst>
              <a:ext uri="{28A0092B-C50C-407E-A947-70E740481C1C}">
                <a14:useLocalDpi xmlns:a14="http://schemas.microsoft.com/office/drawing/2010/main" val="0"/>
              </a:ext>
            </a:extLst>
          </a:blip>
          <a:srcRect b="-259"/>
          <a:stretch>
            <a:fillRect/>
          </a:stretch>
        </p:blipFill>
        <p:spPr>
          <a:xfrm>
            <a:off x="0" y="1962150"/>
            <a:ext cx="9144000" cy="4907787"/>
          </a:xfrm>
          <a:prstGeom prst="rect">
            <a:avLst/>
          </a:prstGeom>
        </p:spPr>
      </p:pic>
      <p:pic>
        <p:nvPicPr>
          <p:cNvPr id="6" name="Bildplatzhalter 5"/>
          <p:cNvPicPr>
            <a:picLocks noGrp="1" noChangeAspect="1"/>
          </p:cNvPicPr>
          <p:nvPr>
            <p:ph type="pic" sz="quarter" idx="10"/>
          </p:nvPr>
        </p:nvPicPr>
        <p:blipFill>
          <a:blip r:embed="rId4"/>
          <a:srcRect t="8908" b="8908"/>
          <a:stretch>
            <a:fillRect/>
          </a:stretch>
        </p:blipFill>
        <p:spPr>
          <a:xfrm>
            <a:off x="973775" y="3011537"/>
            <a:ext cx="7196447" cy="3858400"/>
          </a:xfrm>
          <a:prstGeom prst="rect">
            <a:avLst/>
          </a:prstGeom>
        </p:spPr>
      </p:pic>
      <p:pic>
        <p:nvPicPr>
          <p:cNvPr id="9" name="typoraster"/>
          <p:cNvPicPr>
            <a:picLocks noChangeAspect="1"/>
          </p:cNvPicPr>
          <p:nvPr/>
        </p:nvPicPr>
        <p:blipFill>
          <a:blip r:embed="rId3">
            <a:extLst>
              <a:ext uri="{28A0092B-C50C-407E-A947-70E740481C1C}">
                <a14:useLocalDpi xmlns:a14="http://schemas.microsoft.com/office/drawing/2010/main" val="0"/>
              </a:ext>
            </a:extLst>
          </a:blip>
          <a:srcRect b="-259"/>
          <a:stretch>
            <a:fillRect/>
          </a:stretch>
        </p:blipFill>
        <p:spPr>
          <a:xfrm>
            <a:off x="973775" y="2987663"/>
            <a:ext cx="7196447" cy="3862492"/>
          </a:xfrm>
          <a:prstGeom prst="rect">
            <a:avLst/>
          </a:prstGeom>
        </p:spPr>
      </p:pic>
      <p:pic>
        <p:nvPicPr>
          <p:cNvPr id="4" name="Grafik 3">
            <a:extLst>
              <a:ext uri="{FF2B5EF4-FFF2-40B4-BE49-F238E27FC236}">
                <a16:creationId xmlns:a16="http://schemas.microsoft.com/office/drawing/2014/main" id="{81834ADA-98F0-4634-85E7-D91D6EAE6C0C}"/>
              </a:ext>
            </a:extLst>
          </p:cNvPr>
          <p:cNvPicPr>
            <a:picLocks noChangeAspect="1"/>
          </p:cNvPicPr>
          <p:nvPr/>
        </p:nvPicPr>
        <p:blipFill>
          <a:blip r:embed="rId5"/>
          <a:stretch>
            <a:fillRect/>
          </a:stretch>
        </p:blipFill>
        <p:spPr>
          <a:xfrm>
            <a:off x="179387" y="1175397"/>
            <a:ext cx="1412537" cy="814005"/>
          </a:xfrm>
          <a:prstGeom prst="rect">
            <a:avLst/>
          </a:prstGeom>
        </p:spPr>
      </p:pic>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87" y="217369"/>
            <a:ext cx="3608842" cy="666618"/>
          </a:xfrm>
          <a:prstGeom prst="rect">
            <a:avLst/>
          </a:prstGeom>
        </p:spPr>
      </p:pic>
      <p:pic>
        <p:nvPicPr>
          <p:cNvPr id="1030" name="Picture 6" descr="SHV | Schweizerischer Hebammenverband Sektion Beide Bas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2556" y="1208618"/>
            <a:ext cx="3042306" cy="80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168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D2664-46F0-4B8B-8EDE-52F69CA7CAA9}"/>
              </a:ext>
            </a:extLst>
          </p:cNvPr>
          <p:cNvSpPr>
            <a:spLocks noGrp="1"/>
          </p:cNvSpPr>
          <p:nvPr>
            <p:ph type="title"/>
          </p:nvPr>
        </p:nvSpPr>
        <p:spPr/>
        <p:txBody>
          <a:bodyPr/>
          <a:lstStyle/>
          <a:p>
            <a:r>
              <a:rPr lang="de-CH" dirty="0" smtClean="0"/>
              <a:t>Kindeswohlgefährdung III</a:t>
            </a:r>
            <a:endParaRPr lang="de-CH" dirty="0"/>
          </a:p>
        </p:txBody>
      </p:sp>
      <p:sp>
        <p:nvSpPr>
          <p:cNvPr id="3" name="Inhaltsplatzhalter 2">
            <a:extLst>
              <a:ext uri="{FF2B5EF4-FFF2-40B4-BE49-F238E27FC236}">
                <a16:creationId xmlns:a16="http://schemas.microsoft.com/office/drawing/2014/main" id="{458F25D0-232C-4D28-B82A-7E5122678733}"/>
              </a:ext>
            </a:extLst>
          </p:cNvPr>
          <p:cNvSpPr>
            <a:spLocks noGrp="1"/>
          </p:cNvSpPr>
          <p:nvPr>
            <p:ph idx="1"/>
          </p:nvPr>
        </p:nvSpPr>
        <p:spPr/>
        <p:txBody>
          <a:bodyPr/>
          <a:lstStyle/>
          <a:p>
            <a:pPr marL="0" indent="0">
              <a:buNone/>
            </a:pPr>
            <a:r>
              <a:rPr lang="de-CH" b="1" dirty="0"/>
              <a:t>Formen </a:t>
            </a:r>
            <a:r>
              <a:rPr lang="de-CH" dirty="0"/>
              <a:t>von Kindeswohlgefährdung:</a:t>
            </a:r>
          </a:p>
          <a:p>
            <a:pPr marL="257175" indent="-257175">
              <a:buFont typeface="Arial" panose="020B0604020202020204" pitchFamily="34" charset="0"/>
              <a:buChar char="•"/>
            </a:pPr>
            <a:r>
              <a:rPr lang="de-CH" dirty="0" smtClean="0"/>
              <a:t>körperliche </a:t>
            </a:r>
            <a:r>
              <a:rPr lang="de-CH" dirty="0"/>
              <a:t>Gewalt</a:t>
            </a:r>
          </a:p>
          <a:p>
            <a:pPr marL="257175" indent="-257175">
              <a:buFont typeface="Arial" panose="020B0604020202020204" pitchFamily="34" charset="0"/>
              <a:buChar char="•"/>
            </a:pPr>
            <a:r>
              <a:rPr lang="de-CH" dirty="0" smtClean="0"/>
              <a:t>psychische </a:t>
            </a:r>
            <a:r>
              <a:rPr lang="de-CH" dirty="0"/>
              <a:t>Gewalt</a:t>
            </a:r>
          </a:p>
          <a:p>
            <a:pPr marL="257175" indent="-257175">
              <a:buFont typeface="Arial" panose="020B0604020202020204" pitchFamily="34" charset="0"/>
              <a:buChar char="•"/>
            </a:pPr>
            <a:r>
              <a:rPr lang="de-CH" dirty="0" smtClean="0"/>
              <a:t>sexuelle </a:t>
            </a:r>
            <a:r>
              <a:rPr lang="de-CH" dirty="0"/>
              <a:t>Gewalt</a:t>
            </a:r>
          </a:p>
          <a:p>
            <a:pPr marL="257175" indent="-257175">
              <a:buFont typeface="Arial" panose="020B0604020202020204" pitchFamily="34" charset="0"/>
              <a:buChar char="•"/>
            </a:pPr>
            <a:r>
              <a:rPr lang="de-CH" dirty="0" smtClean="0"/>
              <a:t>Vernachlässigung</a:t>
            </a:r>
          </a:p>
        </p:txBody>
      </p:sp>
      <p:sp>
        <p:nvSpPr>
          <p:cNvPr id="5" name="Fußzeilenplatzhalter 4">
            <a:extLst>
              <a:ext uri="{FF2B5EF4-FFF2-40B4-BE49-F238E27FC236}">
                <a16:creationId xmlns:a16="http://schemas.microsoft.com/office/drawing/2014/main" id="{72C17C51-E211-41D4-A4D9-49AD137798DD}"/>
              </a:ext>
            </a:extLst>
          </p:cNvPr>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a:extLst>
              <a:ext uri="{FF2B5EF4-FFF2-40B4-BE49-F238E27FC236}">
                <a16:creationId xmlns:a16="http://schemas.microsoft.com/office/drawing/2014/main" id="{D922D860-51D3-4792-9350-019A23F9E599}"/>
              </a:ext>
            </a:extLst>
          </p:cNvPr>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10</a:t>
            </a:fld>
            <a:endParaRPr lang="de-CH">
              <a:solidFill>
                <a:prstClr val="black"/>
              </a:solidFill>
              <a:latin typeface="Arial" panose="020B0604020202020204"/>
            </a:endParaRPr>
          </a:p>
        </p:txBody>
      </p:sp>
    </p:spTree>
    <p:extLst>
      <p:ext uri="{BB962C8B-B14F-4D97-AF65-F5344CB8AC3E}">
        <p14:creationId xmlns:p14="http://schemas.microsoft.com/office/powerpoint/2010/main" val="11818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Kindeswohlgefährdung IV</a:t>
            </a:r>
            <a:endParaRPr lang="de-CH" dirty="0"/>
          </a:p>
        </p:txBody>
      </p:sp>
      <p:sp>
        <p:nvSpPr>
          <p:cNvPr id="3" name="Inhaltsplatzhalter 2"/>
          <p:cNvSpPr>
            <a:spLocks noGrp="1"/>
          </p:cNvSpPr>
          <p:nvPr>
            <p:ph idx="1"/>
          </p:nvPr>
        </p:nvSpPr>
        <p:spPr/>
        <p:txBody>
          <a:bodyPr/>
          <a:lstStyle/>
          <a:p>
            <a:pPr marL="0" indent="0">
              <a:buNone/>
            </a:pPr>
            <a:r>
              <a:rPr lang="de-CH" dirty="0"/>
              <a:t>Häufige </a:t>
            </a:r>
            <a:r>
              <a:rPr lang="de-CH" b="1" dirty="0"/>
              <a:t>Ursachen</a:t>
            </a:r>
            <a:r>
              <a:rPr lang="de-CH" dirty="0"/>
              <a:t>:</a:t>
            </a:r>
          </a:p>
          <a:p>
            <a:pPr marL="257175" indent="-257175">
              <a:buFont typeface="Arial" panose="020B0604020202020204" pitchFamily="34" charset="0"/>
              <a:buChar char="•"/>
            </a:pPr>
            <a:r>
              <a:rPr lang="de-CH" dirty="0" smtClean="0"/>
              <a:t>multiple </a:t>
            </a:r>
            <a:r>
              <a:rPr lang="de-CH" dirty="0"/>
              <a:t>Belastungen der Eltern</a:t>
            </a:r>
          </a:p>
          <a:p>
            <a:pPr marL="257175" indent="-257175">
              <a:buFont typeface="Arial" panose="020B0604020202020204" pitchFamily="34" charset="0"/>
              <a:buChar char="•"/>
            </a:pPr>
            <a:r>
              <a:rPr lang="de-CH" dirty="0" smtClean="0"/>
              <a:t>chronische </a:t>
            </a:r>
            <a:r>
              <a:rPr lang="de-CH" dirty="0"/>
              <a:t>elterliche Überforderung</a:t>
            </a:r>
          </a:p>
          <a:p>
            <a:pPr marL="257175" indent="-257175">
              <a:buFont typeface="Arial" panose="020B0604020202020204" pitchFamily="34" charset="0"/>
              <a:buChar char="•"/>
            </a:pPr>
            <a:r>
              <a:rPr lang="de-CH" dirty="0" smtClean="0"/>
              <a:t>fehlende </a:t>
            </a:r>
            <a:r>
              <a:rPr lang="de-CH" dirty="0"/>
              <a:t>innere Leitbilder</a:t>
            </a:r>
          </a:p>
          <a:p>
            <a:pPr marL="257175" indent="-257175">
              <a:buFont typeface="Arial" panose="020B0604020202020204" pitchFamily="34" charset="0"/>
              <a:buChar char="•"/>
            </a:pPr>
            <a:r>
              <a:rPr lang="de-CH" dirty="0" smtClean="0"/>
              <a:t>ungenügende </a:t>
            </a:r>
            <a:r>
              <a:rPr lang="de-CH" dirty="0"/>
              <a:t>materielle, soziale, psychische Ressourcen</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11</a:t>
            </a:fld>
            <a:endParaRPr lang="de-CH">
              <a:solidFill>
                <a:prstClr val="black"/>
              </a:solidFill>
              <a:latin typeface="Arial" panose="020B0604020202020204"/>
            </a:endParaRPr>
          </a:p>
        </p:txBody>
      </p:sp>
    </p:spTree>
    <p:extLst>
      <p:ext uri="{BB962C8B-B14F-4D97-AF65-F5344CB8AC3E}">
        <p14:creationId xmlns:p14="http://schemas.microsoft.com/office/powerpoint/2010/main" val="11419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7754" y="4563126"/>
            <a:ext cx="8317316" cy="594066"/>
          </a:xfrm>
        </p:spPr>
        <p:txBody>
          <a:bodyPr/>
          <a:lstStyle/>
          <a:p>
            <a:r>
              <a:rPr lang="de-CH" sz="2100" dirty="0"/>
              <a:t>2. Melderechte und – pflichten für Hebammen und Mütter- und</a:t>
            </a:r>
            <a:br>
              <a:rPr lang="de-CH" sz="2100" dirty="0"/>
            </a:br>
            <a:r>
              <a:rPr lang="de-CH" sz="2100" dirty="0"/>
              <a:t>    Väterberater/innen, Datenschutz</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12</a:t>
            </a:fld>
            <a:endParaRPr lang="de-CH">
              <a:solidFill>
                <a:prstClr val="black"/>
              </a:solidFill>
              <a:latin typeface="Arial" panose="020B0604020202020204"/>
            </a:endParaRPr>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t="8981" b="6895"/>
          <a:stretch/>
        </p:blipFill>
        <p:spPr>
          <a:xfrm>
            <a:off x="4412" y="857250"/>
            <a:ext cx="9144000" cy="3348372"/>
          </a:xfrm>
          <a:prstGeom prst="rect">
            <a:avLst/>
          </a:prstGeom>
        </p:spPr>
      </p:pic>
    </p:spTree>
    <p:extLst>
      <p:ext uri="{BB962C8B-B14F-4D97-AF65-F5344CB8AC3E}">
        <p14:creationId xmlns:p14="http://schemas.microsoft.com/office/powerpoint/2010/main" val="2780540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Kindesschutz </a:t>
            </a:r>
            <a:endParaRPr lang="de-CH" dirty="0"/>
          </a:p>
        </p:txBody>
      </p:sp>
      <p:sp>
        <p:nvSpPr>
          <p:cNvPr id="3" name="Inhaltsplatzhalter 2"/>
          <p:cNvSpPr>
            <a:spLocks noGrp="1"/>
          </p:cNvSpPr>
          <p:nvPr>
            <p:ph idx="1"/>
          </p:nvPr>
        </p:nvSpPr>
        <p:spPr/>
        <p:txBody>
          <a:bodyPr/>
          <a:lstStyle/>
          <a:p>
            <a:pPr marL="257175" indent="-257175">
              <a:buFont typeface="Arial" panose="020B0604020202020204" pitchFamily="34" charset="0"/>
              <a:buChar char="•"/>
            </a:pPr>
            <a:r>
              <a:rPr lang="de-CH" b="1" dirty="0"/>
              <a:t>Ziel </a:t>
            </a:r>
            <a:r>
              <a:rPr lang="de-CH" dirty="0"/>
              <a:t>des Kindesschutzes ist die Abwendung einer (drohenden) </a:t>
            </a:r>
            <a:r>
              <a:rPr lang="de-CH" dirty="0" smtClean="0"/>
              <a:t>Gefährdung des </a:t>
            </a:r>
            <a:r>
              <a:rPr lang="de-CH" dirty="0"/>
              <a:t>Kindeswohls.</a:t>
            </a:r>
          </a:p>
          <a:p>
            <a:pPr marL="257175" indent="-257175">
              <a:buFont typeface="Arial" panose="020B0604020202020204" pitchFamily="34" charset="0"/>
              <a:buChar char="•"/>
            </a:pPr>
            <a:r>
              <a:rPr lang="de-CH" dirty="0" smtClean="0"/>
              <a:t>Eltern </a:t>
            </a:r>
            <a:r>
              <a:rPr lang="de-CH" dirty="0"/>
              <a:t>haben grundsätzlich das Recht und die Pflicht, sich um </a:t>
            </a:r>
            <a:r>
              <a:rPr lang="de-CH" dirty="0" smtClean="0"/>
              <a:t>die Erziehung </a:t>
            </a:r>
            <a:r>
              <a:rPr lang="de-CH" dirty="0"/>
              <a:t>ihrer Kinder zu kümmern und umfassend für deren Wohl </a:t>
            </a:r>
            <a:r>
              <a:rPr lang="de-CH" dirty="0" smtClean="0"/>
              <a:t>zu sorgen</a:t>
            </a:r>
            <a:r>
              <a:rPr lang="de-CH" dirty="0"/>
              <a:t>. Sie können sich dabei zur Unterstützung an </a:t>
            </a:r>
            <a:r>
              <a:rPr lang="de-CH" dirty="0" smtClean="0"/>
              <a:t>freiwillige Beratungsstellen </a:t>
            </a:r>
            <a:r>
              <a:rPr lang="de-CH" dirty="0"/>
              <a:t>wenden.</a:t>
            </a:r>
          </a:p>
          <a:p>
            <a:pPr marL="257175" indent="-257175">
              <a:buFont typeface="Arial" panose="020B0604020202020204" pitchFamily="34" charset="0"/>
              <a:buChar char="•"/>
            </a:pPr>
            <a:r>
              <a:rPr lang="de-CH" dirty="0" smtClean="0"/>
              <a:t>Nicht </a:t>
            </a:r>
            <a:r>
              <a:rPr lang="de-CH" dirty="0"/>
              <a:t>alle Eltern sind in der Lage, das Wohl des </a:t>
            </a:r>
            <a:r>
              <a:rPr lang="de-CH" dirty="0" smtClean="0"/>
              <a:t>Kindes sicherzustellen </a:t>
            </a:r>
            <a:r>
              <a:rPr lang="de-CH" dirty="0"/>
              <a:t>oder sich die notwendige Unterstützung zu holen. </a:t>
            </a:r>
            <a:r>
              <a:rPr lang="de-CH" dirty="0" smtClean="0"/>
              <a:t>In solchen </a:t>
            </a:r>
            <a:r>
              <a:rPr lang="de-CH" dirty="0"/>
              <a:t>Fällen kommt der gesetzlich verankerte Kindesschutz </a:t>
            </a:r>
            <a:r>
              <a:rPr lang="de-CH" dirty="0" smtClean="0"/>
              <a:t>zum Tragen</a:t>
            </a:r>
            <a:r>
              <a:rPr lang="de-CH" dirty="0"/>
              <a:t>.</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13</a:t>
            </a:fld>
            <a:endParaRPr lang="de-CH">
              <a:solidFill>
                <a:prstClr val="black"/>
              </a:solidFill>
              <a:latin typeface="Arial" panose="020B0604020202020204"/>
            </a:endParaRPr>
          </a:p>
        </p:txBody>
      </p:sp>
    </p:spTree>
    <p:extLst>
      <p:ext uri="{BB962C8B-B14F-4D97-AF65-F5344CB8AC3E}">
        <p14:creationId xmlns:p14="http://schemas.microsoft.com/office/powerpoint/2010/main" val="121588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Melderechte und Meldepflichten  </a:t>
            </a:r>
            <a:endParaRPr lang="de-CH" dirty="0"/>
          </a:p>
        </p:txBody>
      </p:sp>
      <p:sp>
        <p:nvSpPr>
          <p:cNvPr id="3" name="Inhaltsplatzhalter 2"/>
          <p:cNvSpPr>
            <a:spLocks noGrp="1"/>
          </p:cNvSpPr>
          <p:nvPr>
            <p:ph idx="1"/>
          </p:nvPr>
        </p:nvSpPr>
        <p:spPr/>
        <p:txBody>
          <a:bodyPr/>
          <a:lstStyle/>
          <a:p>
            <a:pPr marL="0" indent="0">
              <a:buNone/>
            </a:pPr>
            <a:r>
              <a:rPr lang="de-CH" dirty="0"/>
              <a:t>Seit 1.1.2019 erweiterte Meldepflicht zur Verbesserung des Schutzes </a:t>
            </a:r>
            <a:r>
              <a:rPr lang="de-CH" dirty="0" smtClean="0"/>
              <a:t>von (Klein-</a:t>
            </a:r>
            <a:r>
              <a:rPr lang="de-CH" dirty="0"/>
              <a:t>) Kindern:</a:t>
            </a:r>
          </a:p>
          <a:p>
            <a:pPr marL="257175" indent="-257175">
              <a:buFont typeface="Arial" panose="020B0604020202020204" pitchFamily="34" charset="0"/>
              <a:buChar char="•"/>
            </a:pPr>
            <a:r>
              <a:rPr lang="de-CH" dirty="0" smtClean="0"/>
              <a:t>Alle </a:t>
            </a:r>
            <a:r>
              <a:rPr lang="de-CH" dirty="0"/>
              <a:t>Fachpersonen, die beruflich regelmässig mit Kindern zu </a:t>
            </a:r>
            <a:r>
              <a:rPr lang="de-CH" dirty="0" smtClean="0"/>
              <a:t>tun haben</a:t>
            </a:r>
            <a:r>
              <a:rPr lang="de-CH" dirty="0"/>
              <a:t>, unterstehen der Meldepflicht bei Verdacht auf </a:t>
            </a:r>
            <a:r>
              <a:rPr lang="de-CH" dirty="0" smtClean="0"/>
              <a:t>eine Kindeswohlgefährdung (</a:t>
            </a:r>
            <a:r>
              <a:rPr lang="de-CH" dirty="0" smtClean="0">
                <a:sym typeface="Wingdings" panose="05000000000000000000" pitchFamily="2" charset="2"/>
              </a:rPr>
              <a:t> </a:t>
            </a:r>
            <a:r>
              <a:rPr lang="de-CH" dirty="0" smtClean="0"/>
              <a:t>MVB). </a:t>
            </a:r>
          </a:p>
          <a:p>
            <a:pPr marL="257175" indent="-257175">
              <a:buFont typeface="Arial" panose="020B0604020202020204" pitchFamily="34" charset="0"/>
              <a:buChar char="•"/>
            </a:pPr>
            <a:r>
              <a:rPr lang="de-CH" dirty="0" smtClean="0"/>
              <a:t>Ausgenommen </a:t>
            </a:r>
            <a:r>
              <a:rPr lang="de-CH" dirty="0"/>
              <a:t>sind Fachpersonen, die </a:t>
            </a:r>
            <a:r>
              <a:rPr lang="de-CH" dirty="0" smtClean="0"/>
              <a:t>dem Berufsgeheimnis </a:t>
            </a:r>
            <a:r>
              <a:rPr lang="de-CH" dirty="0"/>
              <a:t>nach dem Strafgesetzbuch unterstehen</a:t>
            </a:r>
            <a:r>
              <a:rPr lang="de-CH" dirty="0" smtClean="0"/>
              <a:t>. Diese </a:t>
            </a:r>
            <a:r>
              <a:rPr lang="de-CH" dirty="0"/>
              <a:t>haben ein </a:t>
            </a:r>
            <a:r>
              <a:rPr lang="de-CH" dirty="0" smtClean="0"/>
              <a:t>Melderecht (</a:t>
            </a:r>
            <a:r>
              <a:rPr lang="de-CH" dirty="0" smtClean="0">
                <a:sym typeface="Wingdings" panose="05000000000000000000" pitchFamily="2" charset="2"/>
              </a:rPr>
              <a:t> </a:t>
            </a:r>
            <a:r>
              <a:rPr lang="de-CH" dirty="0" smtClean="0"/>
              <a:t>Hebammen). </a:t>
            </a:r>
            <a:endParaRPr lang="de-CH" dirty="0"/>
          </a:p>
          <a:p>
            <a:pPr marL="257175" indent="-257175">
              <a:buFont typeface="Arial" panose="020B0604020202020204" pitchFamily="34" charset="0"/>
              <a:buChar char="•"/>
            </a:pPr>
            <a:r>
              <a:rPr lang="de-CH" dirty="0" smtClean="0"/>
              <a:t>Melderecht und –</a:t>
            </a:r>
            <a:r>
              <a:rPr lang="de-CH" dirty="0" err="1" smtClean="0"/>
              <a:t>pflicht</a:t>
            </a:r>
            <a:r>
              <a:rPr lang="de-CH" dirty="0" smtClean="0"/>
              <a:t> sind relativ, d.h. sie gelten, </a:t>
            </a:r>
            <a:r>
              <a:rPr lang="de-CH" dirty="0"/>
              <a:t>wenn einvernehmlich </a:t>
            </a:r>
            <a:r>
              <a:rPr lang="de-CH" dirty="0" smtClean="0"/>
              <a:t>vereinbarte Unterstützungen </a:t>
            </a:r>
            <a:r>
              <a:rPr lang="de-CH" dirty="0"/>
              <a:t>nicht genügend für Abhilfe sorgen.</a:t>
            </a:r>
          </a:p>
          <a:p>
            <a:pPr marL="257175" indent="-257175">
              <a:buFont typeface="Arial" panose="020B0604020202020204" pitchFamily="34" charset="0"/>
              <a:buChar char="•"/>
            </a:pPr>
            <a:r>
              <a:rPr lang="de-CH" dirty="0" smtClean="0"/>
              <a:t>Die Meldepflicht </a:t>
            </a:r>
            <a:r>
              <a:rPr lang="de-CH" dirty="0"/>
              <a:t>erfüllt auch, wer die Meldung an die </a:t>
            </a:r>
            <a:r>
              <a:rPr lang="de-CH" dirty="0" smtClean="0"/>
              <a:t>vorgesetzte Stelle </a:t>
            </a:r>
            <a:r>
              <a:rPr lang="de-CH" dirty="0"/>
              <a:t>richtet</a:t>
            </a:r>
            <a:r>
              <a:rPr lang="de-CH" dirty="0" smtClean="0"/>
              <a:t>.</a:t>
            </a:r>
          </a:p>
          <a:p>
            <a:pPr marL="0" indent="0">
              <a:buNone/>
            </a:pPr>
            <a:r>
              <a:rPr lang="de-CH" dirty="0" smtClean="0">
                <a:sym typeface="Wingdings" panose="05000000000000000000" pitchFamily="2" charset="2"/>
              </a:rPr>
              <a:t> vgl. Merkblätter Kanton Basellandschaft</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14</a:t>
            </a:fld>
            <a:endParaRPr lang="de-CH">
              <a:solidFill>
                <a:prstClr val="black"/>
              </a:solidFill>
              <a:latin typeface="Arial" panose="020B0604020202020204"/>
            </a:endParaRPr>
          </a:p>
        </p:txBody>
      </p:sp>
    </p:spTree>
    <p:extLst>
      <p:ext uri="{BB962C8B-B14F-4D97-AF65-F5344CB8AC3E}">
        <p14:creationId xmlns:p14="http://schemas.microsoft.com/office/powerpoint/2010/main" val="380171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Akteure im umfassenden Kindesschutz</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15</a:t>
            </a:fld>
            <a:endParaRPr lang="de-CH">
              <a:solidFill>
                <a:prstClr val="black"/>
              </a:solidFill>
              <a:latin typeface="Arial" panose="020B0604020202020204"/>
            </a:endParaRPr>
          </a:p>
        </p:txBody>
      </p:sp>
      <p:pic>
        <p:nvPicPr>
          <p:cNvPr id="7" name="Inhaltsplatzhalter 6">
            <a:extLst>
              <a:ext uri="{FF2B5EF4-FFF2-40B4-BE49-F238E27FC236}">
                <a16:creationId xmlns:a16="http://schemas.microsoft.com/office/drawing/2014/main" id="{E1ED34E2-42F4-9148-AF94-593966D1F27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500" r="50000" b="15353"/>
          <a:stretch/>
        </p:blipFill>
        <p:spPr>
          <a:xfrm>
            <a:off x="1" y="1853365"/>
            <a:ext cx="3428339" cy="3401615"/>
          </a:xfrm>
          <a:prstGeom prst="rect">
            <a:avLst/>
          </a:prstGeom>
        </p:spPr>
      </p:pic>
      <p:sp>
        <p:nvSpPr>
          <p:cNvPr id="8" name="Rechteck 7"/>
          <p:cNvSpPr/>
          <p:nvPr/>
        </p:nvSpPr>
        <p:spPr>
          <a:xfrm>
            <a:off x="3599892" y="1726500"/>
            <a:ext cx="5130962" cy="3577903"/>
          </a:xfrm>
          <a:prstGeom prst="rect">
            <a:avLst/>
          </a:prstGeom>
        </p:spPr>
        <p:txBody>
          <a:bodyPr wrap="square">
            <a:spAutoFit/>
          </a:bodyPr>
          <a:lstStyle/>
          <a:p>
            <a:pPr defTabSz="685800"/>
            <a:r>
              <a:rPr lang="de-CH" sz="1650" dirty="0">
                <a:solidFill>
                  <a:srgbClr val="417199"/>
                </a:solidFill>
                <a:latin typeface="Arial" panose="020B0604020202020204" pitchFamily="34" charset="0"/>
                <a:cs typeface="Arial" panose="020B0604020202020204" pitchFamily="34" charset="0"/>
              </a:rPr>
              <a:t>1. Früherkennung</a:t>
            </a:r>
          </a:p>
          <a:p>
            <a:pPr defTabSz="685800"/>
            <a:r>
              <a:rPr lang="de-CH" sz="1650" dirty="0">
                <a:solidFill>
                  <a:srgbClr val="000000"/>
                </a:solidFill>
                <a:latin typeface="Arial" panose="020B0604020202020204" pitchFamily="34" charset="0"/>
                <a:cs typeface="Arial" panose="020B0604020202020204" pitchFamily="34" charset="0"/>
              </a:rPr>
              <a:t>Aufgabe</a:t>
            </a:r>
            <a:r>
              <a:rPr lang="de-CH" sz="1650" b="1" dirty="0">
                <a:solidFill>
                  <a:srgbClr val="000000"/>
                </a:solidFill>
                <a:latin typeface="Arial" panose="020B0604020202020204" pitchFamily="34" charset="0"/>
                <a:cs typeface="Arial" panose="020B0604020202020204" pitchFamily="34" charset="0"/>
              </a:rPr>
              <a:t> aller </a:t>
            </a:r>
            <a:r>
              <a:rPr lang="de-CH" sz="1650" dirty="0">
                <a:solidFill>
                  <a:srgbClr val="000000"/>
                </a:solidFill>
                <a:latin typeface="Arial" panose="020B0604020202020204" pitchFamily="34" charset="0"/>
                <a:cs typeface="Arial" panose="020B0604020202020204" pitchFamily="34" charset="0"/>
              </a:rPr>
              <a:t>Fachpersonen, die mit Kindern und (werdenden) Eltern arbeiten</a:t>
            </a:r>
          </a:p>
          <a:p>
            <a:pPr defTabSz="685800"/>
            <a:r>
              <a:rPr lang="de-CH" sz="1650" i="1" dirty="0">
                <a:solidFill>
                  <a:srgbClr val="000000"/>
                </a:solidFill>
                <a:latin typeface="Arial" panose="020B0604020202020204" pitchFamily="34" charset="0"/>
                <a:cs typeface="Arial" panose="020B0604020202020204" pitchFamily="34" charset="0"/>
              </a:rPr>
              <a:t>z.B. Hebammen, Mütter- und Väterberatung, Kinderbetreuende, Spielgruppenleitende</a:t>
            </a:r>
          </a:p>
          <a:p>
            <a:pPr defTabSz="685800"/>
            <a:endParaRPr lang="de-CH" sz="600" i="1" dirty="0">
              <a:solidFill>
                <a:srgbClr val="000000"/>
              </a:solidFill>
              <a:latin typeface="Arial" panose="020B0604020202020204" pitchFamily="34" charset="0"/>
              <a:cs typeface="Arial" panose="020B0604020202020204" pitchFamily="34" charset="0"/>
            </a:endParaRPr>
          </a:p>
          <a:p>
            <a:pPr defTabSz="685800"/>
            <a:r>
              <a:rPr lang="de-CH" sz="1650" dirty="0">
                <a:solidFill>
                  <a:srgbClr val="417199"/>
                </a:solidFill>
                <a:latin typeface="Arial" panose="020B0604020202020204" pitchFamily="34" charset="0"/>
                <a:cs typeface="Arial" panose="020B0604020202020204" pitchFamily="34" charset="0"/>
              </a:rPr>
              <a:t>2. einvernehmlicher  Kindesschutz</a:t>
            </a:r>
          </a:p>
          <a:p>
            <a:pPr defTabSz="685800"/>
            <a:r>
              <a:rPr lang="de-CH" sz="1650" dirty="0">
                <a:solidFill>
                  <a:srgbClr val="000000"/>
                </a:solidFill>
                <a:latin typeface="Arial" panose="020B0604020202020204" pitchFamily="34" charset="0"/>
                <a:cs typeface="Arial" panose="020B0604020202020204" pitchFamily="34" charset="0"/>
              </a:rPr>
              <a:t>Beratung und Begleitung im einvernehmlichen Rahmen bei (drohender) Kindeswohlgefährdung</a:t>
            </a:r>
          </a:p>
          <a:p>
            <a:pPr defTabSz="685800"/>
            <a:r>
              <a:rPr lang="de-CH" sz="1650" i="1" dirty="0">
                <a:solidFill>
                  <a:srgbClr val="000000"/>
                </a:solidFill>
                <a:latin typeface="Arial" panose="020B0604020202020204" pitchFamily="34" charset="0"/>
                <a:cs typeface="Arial" panose="020B0604020202020204" pitchFamily="34" charset="0"/>
              </a:rPr>
              <a:t>z.B. Sozialdienste</a:t>
            </a:r>
          </a:p>
          <a:p>
            <a:pPr defTabSz="685800"/>
            <a:endParaRPr lang="de-CH" sz="600" i="1" dirty="0">
              <a:solidFill>
                <a:srgbClr val="000000"/>
              </a:solidFill>
              <a:latin typeface="Arial" panose="020B0604020202020204" pitchFamily="34" charset="0"/>
              <a:cs typeface="Arial" panose="020B0604020202020204" pitchFamily="34" charset="0"/>
            </a:endParaRPr>
          </a:p>
          <a:p>
            <a:pPr defTabSz="685800"/>
            <a:r>
              <a:rPr lang="de-CH" sz="1650" dirty="0">
                <a:solidFill>
                  <a:srgbClr val="417199"/>
                </a:solidFill>
                <a:latin typeface="Arial" panose="020B0604020202020204" pitchFamily="34" charset="0"/>
                <a:cs typeface="Arial" panose="020B0604020202020204" pitchFamily="34" charset="0"/>
              </a:rPr>
              <a:t>3. Behördlicher Kindesschutz </a:t>
            </a:r>
          </a:p>
          <a:p>
            <a:pPr defTabSz="685800"/>
            <a:r>
              <a:rPr lang="de-CH" sz="1650" dirty="0">
                <a:solidFill>
                  <a:prstClr val="black"/>
                </a:solidFill>
                <a:latin typeface="Arial" panose="020B0604020202020204" pitchFamily="34" charset="0"/>
                <a:cs typeface="Arial" panose="020B0604020202020204" pitchFamily="34" charset="0"/>
              </a:rPr>
              <a:t>Abklärung von Gefährdungsmeldungen, Kindesschutzmassnahmen </a:t>
            </a:r>
          </a:p>
          <a:p>
            <a:pPr defTabSz="685800"/>
            <a:r>
              <a:rPr lang="de-CH" sz="1650" i="1" dirty="0">
                <a:solidFill>
                  <a:prstClr val="black"/>
                </a:solidFill>
                <a:latin typeface="Arial" panose="020B0604020202020204" pitchFamily="34" charset="0"/>
                <a:cs typeface="Arial" panose="020B0604020202020204" pitchFamily="34" charset="0"/>
              </a:rPr>
              <a:t>z.B. KESB</a:t>
            </a:r>
          </a:p>
        </p:txBody>
      </p:sp>
    </p:spTree>
    <p:extLst>
      <p:ext uri="{BB962C8B-B14F-4D97-AF65-F5344CB8AC3E}">
        <p14:creationId xmlns:p14="http://schemas.microsoft.com/office/powerpoint/2010/main" val="28605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13148" y="1975692"/>
            <a:ext cx="7669243" cy="3402024"/>
          </a:xfrm>
        </p:spPr>
        <p:txBody>
          <a:bodyPr/>
          <a:lstStyle/>
          <a:p>
            <a:pPr marL="0" indent="0">
              <a:buNone/>
            </a:pPr>
            <a:r>
              <a:rPr lang="de-CH" dirty="0" smtClean="0"/>
              <a:t>Für den Informationsaustausch </a:t>
            </a:r>
            <a:r>
              <a:rPr lang="de-CH" dirty="0"/>
              <a:t>zwischen Fachpersonen in der Früherkennung </a:t>
            </a:r>
            <a:r>
              <a:rPr lang="de-CH" dirty="0" smtClean="0"/>
              <a:t>und im einvernehmlichen Kindesschutz gilt der </a:t>
            </a:r>
            <a:r>
              <a:rPr lang="de-CH" b="1" dirty="0" smtClean="0"/>
              <a:t>Grundsatz: </a:t>
            </a:r>
          </a:p>
          <a:p>
            <a:pPr marL="0" indent="0">
              <a:buNone/>
            </a:pPr>
            <a:endParaRPr lang="de-CH" b="1" dirty="0" smtClean="0">
              <a:sym typeface="Wingdings" panose="05000000000000000000" pitchFamily="2" charset="2"/>
            </a:endParaRPr>
          </a:p>
          <a:p>
            <a:pPr marL="0" indent="0">
              <a:buNone/>
            </a:pPr>
            <a:r>
              <a:rPr lang="de-CH" b="1" dirty="0">
                <a:sym typeface="Wingdings" panose="05000000000000000000" pitchFamily="2" charset="2"/>
              </a:rPr>
              <a:t>			</a:t>
            </a:r>
            <a:r>
              <a:rPr lang="de-CH" dirty="0"/>
              <a:t>Informationsweitergabe an eine andere Fachstelle 				erfolgt 	</a:t>
            </a:r>
            <a:r>
              <a:rPr lang="de-CH" b="1" dirty="0"/>
              <a:t>ausschliesslich </a:t>
            </a:r>
            <a:r>
              <a:rPr lang="de-CH" dirty="0"/>
              <a:t>im Einverständnis mit den 				Betroffenen. </a:t>
            </a:r>
          </a:p>
          <a:p>
            <a:pPr marL="1615679" lvl="8" indent="0">
              <a:buNone/>
            </a:pPr>
            <a:endParaRPr lang="de-CH" sz="1650" spc="15" dirty="0">
              <a:solidFill>
                <a:schemeClr val="accent1"/>
              </a:solidFill>
            </a:endParaRPr>
          </a:p>
          <a:p>
            <a:pPr marL="0" indent="0">
              <a:buNone/>
            </a:pPr>
            <a:r>
              <a:rPr lang="de-CH" b="1" dirty="0" smtClean="0"/>
              <a:t>Ausnahmen</a:t>
            </a:r>
            <a:r>
              <a:rPr lang="de-CH" b="1" dirty="0"/>
              <a:t>: </a:t>
            </a:r>
            <a:r>
              <a:rPr lang="de-CH" dirty="0" smtClean="0"/>
              <a:t>keine, sonst </a:t>
            </a:r>
            <a:r>
              <a:rPr lang="de-CH" dirty="0"/>
              <a:t>Übergang behördlicher </a:t>
            </a:r>
            <a:r>
              <a:rPr lang="de-CH" dirty="0" smtClean="0"/>
              <a:t>Kindesschutz (Meldepflicht).</a:t>
            </a:r>
          </a:p>
          <a:p>
            <a:pPr marL="0" indent="0">
              <a:buNone/>
            </a:pPr>
            <a:endParaRPr lang="de-CH" dirty="0">
              <a:sym typeface="Wingdings" panose="05000000000000000000" pitchFamily="2" charset="2"/>
            </a:endParaRPr>
          </a:p>
          <a:p>
            <a:pPr marL="0" indent="0">
              <a:buNone/>
            </a:pPr>
            <a:r>
              <a:rPr lang="de-CH" dirty="0" smtClean="0"/>
              <a:t>			Anonyme Fallbesprechungen jederzeit möglich!</a:t>
            </a:r>
            <a:endParaRPr lang="de-CH" dirty="0"/>
          </a:p>
        </p:txBody>
      </p:sp>
      <p:sp>
        <p:nvSpPr>
          <p:cNvPr id="2" name="Titel 1"/>
          <p:cNvSpPr>
            <a:spLocks noGrp="1"/>
          </p:cNvSpPr>
          <p:nvPr>
            <p:ph type="title"/>
          </p:nvPr>
        </p:nvSpPr>
        <p:spPr/>
        <p:txBody>
          <a:bodyPr/>
          <a:lstStyle/>
          <a:p>
            <a:r>
              <a:rPr lang="de-CH" dirty="0" smtClean="0"/>
              <a:t>Datenschutz </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16</a:t>
            </a:fld>
            <a:endParaRPr lang="de-CH">
              <a:solidFill>
                <a:prstClr val="black"/>
              </a:solidFill>
              <a:latin typeface="Arial" panose="020B0604020202020204"/>
            </a:endParaRPr>
          </a:p>
        </p:txBody>
      </p:sp>
      <p:pic>
        <p:nvPicPr>
          <p:cNvPr id="4" name="Grafik 3"/>
          <p:cNvPicPr>
            <a:picLocks noChangeAspect="1"/>
          </p:cNvPicPr>
          <p:nvPr/>
        </p:nvPicPr>
        <p:blipFill>
          <a:blip r:embed="rId2"/>
          <a:stretch>
            <a:fillRect/>
          </a:stretch>
        </p:blipFill>
        <p:spPr>
          <a:xfrm>
            <a:off x="894192" y="2996952"/>
            <a:ext cx="907301" cy="648072"/>
          </a:xfrm>
          <a:prstGeom prst="rect">
            <a:avLst/>
          </a:prstGeom>
        </p:spPr>
      </p:pic>
      <p:pic>
        <p:nvPicPr>
          <p:cNvPr id="7" name="Grafik 6"/>
          <p:cNvPicPr>
            <a:picLocks noChangeAspect="1"/>
          </p:cNvPicPr>
          <p:nvPr/>
        </p:nvPicPr>
        <p:blipFill>
          <a:blip r:embed="rId2"/>
          <a:stretch>
            <a:fillRect/>
          </a:stretch>
        </p:blipFill>
        <p:spPr>
          <a:xfrm>
            <a:off x="894191" y="4841077"/>
            <a:ext cx="916104" cy="654360"/>
          </a:xfrm>
          <a:prstGeom prst="rect">
            <a:avLst/>
          </a:prstGeom>
        </p:spPr>
      </p:pic>
    </p:spTree>
    <p:extLst>
      <p:ext uri="{BB962C8B-B14F-4D97-AF65-F5344CB8AC3E}">
        <p14:creationId xmlns:p14="http://schemas.microsoft.com/office/powerpoint/2010/main" val="2062182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2353" y="4617132"/>
            <a:ext cx="8317316" cy="594066"/>
          </a:xfrm>
        </p:spPr>
        <p:txBody>
          <a:bodyPr/>
          <a:lstStyle/>
          <a:p>
            <a:r>
              <a:rPr lang="de-CH" sz="2100" dirty="0"/>
              <a:t>3. Früherkennung von Auffälligkeiten</a:t>
            </a:r>
            <a:br>
              <a:rPr lang="de-CH" sz="2100" dirty="0"/>
            </a:br>
            <a:r>
              <a:rPr lang="de-CH" sz="2100" dirty="0"/>
              <a:t>    Risiko- und Schutzfaktoren in der frühen Kindheit </a:t>
            </a:r>
            <a:br>
              <a:rPr lang="de-CH" sz="2100" dirty="0"/>
            </a:br>
            <a:endParaRPr lang="de-CH" sz="2100"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17</a:t>
            </a:fld>
            <a:endParaRPr lang="de-CH">
              <a:solidFill>
                <a:prstClr val="black"/>
              </a:solidFill>
              <a:latin typeface="Arial" panose="020B0604020202020204"/>
            </a:endParaRPr>
          </a:p>
        </p:txBody>
      </p:sp>
      <p:pic>
        <p:nvPicPr>
          <p:cNvPr id="9" name="Bildplatzhalter 14" descr="Ein Bild, das Gras, draußen, Baum, Himmel enthält.&#10;&#10;Automatisch generierte Beschreibung">
            <a:extLst>
              <a:ext uri="{FF2B5EF4-FFF2-40B4-BE49-F238E27FC236}">
                <a16:creationId xmlns:a16="http://schemas.microsoft.com/office/drawing/2014/main" id="{B541869E-89D8-4BF8-B854-F68C917496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 r="33"/>
          <a:stretch/>
        </p:blipFill>
        <p:spPr>
          <a:xfrm>
            <a:off x="3255264" y="865023"/>
            <a:ext cx="5888736" cy="3286977"/>
          </a:xfrm>
          <a:prstGeom prst="rect">
            <a:avLst/>
          </a:prstGeom>
        </p:spPr>
      </p:pic>
      <p:pic>
        <p:nvPicPr>
          <p:cNvPr id="10" name="Grafik 9"/>
          <p:cNvPicPr>
            <a:picLocks noChangeAspect="1"/>
          </p:cNvPicPr>
          <p:nvPr/>
        </p:nvPicPr>
        <p:blipFill rotWithShape="1">
          <a:blip r:embed="rId4" cstate="hqprint">
            <a:extLst>
              <a:ext uri="{28A0092B-C50C-407E-A947-70E740481C1C}">
                <a14:useLocalDpi xmlns:a14="http://schemas.microsoft.com/office/drawing/2010/main" val="0"/>
              </a:ext>
            </a:extLst>
          </a:blip>
          <a:srcRect l="144411" t="-67738" r="-99364" b="92249"/>
          <a:stretch/>
        </p:blipFill>
        <p:spPr>
          <a:xfrm>
            <a:off x="5490102" y="872527"/>
            <a:ext cx="2322258" cy="2126772"/>
          </a:xfrm>
          <a:prstGeom prst="rect">
            <a:avLst/>
          </a:prstGeom>
        </p:spPr>
      </p:pic>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18483" t="14636" r="24112" b="9875"/>
          <a:stretch/>
        </p:blipFill>
        <p:spPr>
          <a:xfrm>
            <a:off x="0" y="857250"/>
            <a:ext cx="3758075" cy="3294750"/>
          </a:xfrm>
          <a:prstGeom prst="rect">
            <a:avLst/>
          </a:prstGeom>
        </p:spPr>
      </p:pic>
    </p:spTree>
    <p:extLst>
      <p:ext uri="{BB962C8B-B14F-4D97-AF65-F5344CB8AC3E}">
        <p14:creationId xmlns:p14="http://schemas.microsoft.com/office/powerpoint/2010/main" val="18874211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Ziele der Früherkennung</a:t>
            </a:r>
            <a:endParaRPr lang="de-CH" dirty="0"/>
          </a:p>
        </p:txBody>
      </p:sp>
      <p:sp>
        <p:nvSpPr>
          <p:cNvPr id="3" name="Inhaltsplatzhalter 2"/>
          <p:cNvSpPr>
            <a:spLocks noGrp="1"/>
          </p:cNvSpPr>
          <p:nvPr>
            <p:ph idx="1"/>
          </p:nvPr>
        </p:nvSpPr>
        <p:spPr/>
        <p:txBody>
          <a:bodyPr/>
          <a:lstStyle/>
          <a:p>
            <a:pPr marL="0" indent="0">
              <a:buNone/>
            </a:pPr>
            <a:r>
              <a:rPr lang="de-CH" dirty="0" smtClean="0"/>
              <a:t>Auffälligkeiten</a:t>
            </a:r>
            <a:r>
              <a:rPr lang="de-CH" dirty="0"/>
              <a:t>, die eine gesunde Entwicklung der Kinder </a:t>
            </a:r>
            <a:r>
              <a:rPr lang="de-CH" dirty="0" smtClean="0"/>
              <a:t>beeinträchtigen, </a:t>
            </a:r>
            <a:r>
              <a:rPr lang="de-CH" b="1" dirty="0" smtClean="0"/>
              <a:t>frühzeitig </a:t>
            </a:r>
            <a:r>
              <a:rPr lang="de-CH" b="1" dirty="0"/>
              <a:t>wahrnehmen </a:t>
            </a:r>
            <a:r>
              <a:rPr lang="de-CH" dirty="0"/>
              <a:t>und </a:t>
            </a:r>
            <a:r>
              <a:rPr lang="de-CH" b="1" dirty="0"/>
              <a:t>angemessene, koordinierte Unterstützung </a:t>
            </a:r>
            <a:r>
              <a:rPr lang="de-CH" dirty="0" smtClean="0"/>
              <a:t>für die </a:t>
            </a:r>
            <a:r>
              <a:rPr lang="de-CH" dirty="0"/>
              <a:t>betroffenen Kinder und deren Familien leisten</a:t>
            </a:r>
            <a:r>
              <a:rPr lang="de-CH" dirty="0" smtClean="0"/>
              <a:t>.</a:t>
            </a:r>
          </a:p>
          <a:p>
            <a:pPr marL="0" indent="0">
              <a:buNone/>
            </a:pPr>
            <a:endParaRPr lang="de-CH" dirty="0"/>
          </a:p>
          <a:p>
            <a:pPr marL="0" indent="0">
              <a:buNone/>
            </a:pPr>
            <a:r>
              <a:rPr lang="de-CH" dirty="0" smtClean="0"/>
              <a:t>Eine </a:t>
            </a:r>
            <a:r>
              <a:rPr lang="de-CH" b="1" dirty="0"/>
              <a:t>frühzeitige fachliche Hilfestellung </a:t>
            </a:r>
            <a:r>
              <a:rPr lang="de-CH" dirty="0"/>
              <a:t>kann die Eltern unterstützen, </a:t>
            </a:r>
            <a:r>
              <a:rPr lang="de-CH" dirty="0" smtClean="0"/>
              <a:t>ihre Betreuungs-</a:t>
            </a:r>
            <a:r>
              <a:rPr lang="de-CH" dirty="0"/>
              <a:t>, Erziehungs- und Schutzaufgaben entsprechend </a:t>
            </a:r>
            <a:r>
              <a:rPr lang="de-CH" dirty="0" smtClean="0"/>
              <a:t>dem Bedürfnis </a:t>
            </a:r>
            <a:r>
              <a:rPr lang="de-CH" dirty="0"/>
              <a:t>des Kindes </a:t>
            </a:r>
            <a:r>
              <a:rPr lang="de-CH" dirty="0" smtClean="0"/>
              <a:t>wahrzunehmen. </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18</a:t>
            </a:fld>
            <a:endParaRPr lang="de-CH">
              <a:solidFill>
                <a:prstClr val="black"/>
              </a:solidFill>
              <a:latin typeface="Arial" panose="020B0604020202020204"/>
            </a:endParaRPr>
          </a:p>
        </p:txBody>
      </p:sp>
    </p:spTree>
    <p:extLst>
      <p:ext uri="{BB962C8B-B14F-4D97-AF65-F5344CB8AC3E}">
        <p14:creationId xmlns:p14="http://schemas.microsoft.com/office/powerpoint/2010/main" val="3468999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Ziele der Früherkennung II</a:t>
            </a:r>
            <a:endParaRPr lang="de-CH" dirty="0"/>
          </a:p>
        </p:txBody>
      </p:sp>
      <p:sp>
        <p:nvSpPr>
          <p:cNvPr id="3" name="Inhaltsplatzhalter 2"/>
          <p:cNvSpPr>
            <a:spLocks noGrp="1"/>
          </p:cNvSpPr>
          <p:nvPr>
            <p:ph idx="1"/>
          </p:nvPr>
        </p:nvSpPr>
        <p:spPr/>
        <p:txBody>
          <a:bodyPr/>
          <a:lstStyle/>
          <a:p>
            <a:pPr marL="0" indent="0">
              <a:buNone/>
            </a:pPr>
            <a:r>
              <a:rPr lang="de-CH" dirty="0" smtClean="0"/>
              <a:t>Damit </a:t>
            </a:r>
            <a:r>
              <a:rPr lang="de-CH" dirty="0"/>
              <a:t>dies gelingt, braucht es stabile Brücken zwischen den </a:t>
            </a:r>
            <a:r>
              <a:rPr lang="de-CH" dirty="0" smtClean="0"/>
              <a:t>Akteuren und </a:t>
            </a:r>
            <a:r>
              <a:rPr lang="de-CH" b="1" dirty="0"/>
              <a:t>verbindliche Kooperationsstrukturen </a:t>
            </a:r>
            <a:r>
              <a:rPr lang="de-CH" dirty="0"/>
              <a:t>um </a:t>
            </a:r>
            <a:r>
              <a:rPr lang="de-CH" b="1" dirty="0"/>
              <a:t>Übergänge </a:t>
            </a:r>
            <a:r>
              <a:rPr lang="de-CH" dirty="0"/>
              <a:t>zu </a:t>
            </a:r>
            <a:r>
              <a:rPr lang="de-CH" dirty="0" smtClean="0"/>
              <a:t>weiterführenden Hilfen </a:t>
            </a:r>
            <a:r>
              <a:rPr lang="de-CH" dirty="0"/>
              <a:t>zu </a:t>
            </a:r>
            <a:r>
              <a:rPr lang="de-CH" b="1" dirty="0"/>
              <a:t>ermöglichen</a:t>
            </a:r>
            <a:r>
              <a:rPr lang="de-CH" b="1" dirty="0" smtClean="0"/>
              <a:t>.</a:t>
            </a:r>
          </a:p>
          <a:p>
            <a:pPr marL="0" indent="0">
              <a:buNone/>
            </a:pPr>
            <a:endParaRPr lang="de-CH" b="1" dirty="0"/>
          </a:p>
          <a:p>
            <a:pPr marL="257175" indent="-257175">
              <a:buFont typeface="Wingdings" panose="05000000000000000000" pitchFamily="2" charset="2"/>
              <a:buChar char="à"/>
            </a:pPr>
            <a:r>
              <a:rPr lang="de-CH" dirty="0"/>
              <a:t>Klären von Rollen, Aufgaben und Verantwortlichkeiten ist zentral</a:t>
            </a:r>
          </a:p>
          <a:p>
            <a:pPr marL="257175" indent="-257175">
              <a:buFont typeface="Wingdings" panose="05000000000000000000" pitchFamily="2" charset="2"/>
              <a:buChar char="à"/>
            </a:pPr>
            <a:r>
              <a:rPr lang="de-CH" dirty="0" smtClean="0"/>
              <a:t>gemeinsam </a:t>
            </a:r>
            <a:r>
              <a:rPr lang="de-CH" dirty="0"/>
              <a:t>geteiltes Verständnis und geregelte Vorgehensweise </a:t>
            </a:r>
            <a:r>
              <a:rPr lang="de-CH" dirty="0" smtClean="0"/>
              <a:t>als Voraussetzung </a:t>
            </a:r>
            <a:r>
              <a:rPr lang="de-CH" dirty="0"/>
              <a:t>für einen funktionierenden </a:t>
            </a:r>
            <a:r>
              <a:rPr lang="de-CH" dirty="0" smtClean="0"/>
              <a:t>Kindesschutz</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19</a:t>
            </a:fld>
            <a:endParaRPr lang="de-CH">
              <a:solidFill>
                <a:prstClr val="black"/>
              </a:solidFill>
              <a:latin typeface="Arial" panose="020B0604020202020204"/>
            </a:endParaRPr>
          </a:p>
        </p:txBody>
      </p:sp>
    </p:spTree>
    <p:extLst>
      <p:ext uri="{BB962C8B-B14F-4D97-AF65-F5344CB8AC3E}">
        <p14:creationId xmlns:p14="http://schemas.microsoft.com/office/powerpoint/2010/main" val="5078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2</a:t>
            </a:fld>
            <a:endParaRPr lang="en-US"/>
          </a:p>
        </p:txBody>
      </p:sp>
      <p:sp>
        <p:nvSpPr>
          <p:cNvPr id="3" name="Titel 2"/>
          <p:cNvSpPr>
            <a:spLocks noGrp="1"/>
          </p:cNvSpPr>
          <p:nvPr>
            <p:ph type="title"/>
          </p:nvPr>
        </p:nvSpPr>
        <p:spPr/>
        <p:txBody>
          <a:bodyPr/>
          <a:lstStyle/>
          <a:p>
            <a:r>
              <a:rPr lang="de-CH" dirty="0"/>
              <a:t>Programm</a:t>
            </a:r>
          </a:p>
        </p:txBody>
      </p:sp>
      <p:sp>
        <p:nvSpPr>
          <p:cNvPr id="4" name="Textplatzhalter 3"/>
          <p:cNvSpPr>
            <a:spLocks noGrp="1"/>
          </p:cNvSpPr>
          <p:nvPr>
            <p:ph type="body" sz="quarter" idx="14"/>
          </p:nvPr>
        </p:nvSpPr>
        <p:spPr/>
        <p:txBody>
          <a:bodyPr>
            <a:normAutofit fontScale="92500" lnSpcReduction="10000"/>
          </a:bodyPr>
          <a:lstStyle/>
          <a:p>
            <a:pPr marL="0" indent="0">
              <a:buNone/>
            </a:pPr>
            <a:r>
              <a:rPr lang="de-CH" dirty="0">
                <a:solidFill>
                  <a:srgbClr val="FF0000"/>
                </a:solidFill>
              </a:rPr>
              <a:t>13.00		</a:t>
            </a:r>
            <a:r>
              <a:rPr lang="de-CH" dirty="0"/>
              <a:t>Begrüssung und Einführung</a:t>
            </a:r>
          </a:p>
          <a:p>
            <a:pPr marL="0" indent="0">
              <a:buNone/>
            </a:pPr>
            <a:r>
              <a:rPr lang="de-CH" dirty="0">
                <a:solidFill>
                  <a:srgbClr val="FF0000"/>
                </a:solidFill>
              </a:rPr>
              <a:t>13.10 		</a:t>
            </a:r>
            <a:r>
              <a:rPr lang="de-CH" b="1" dirty="0"/>
              <a:t>Früherkennung von Kindeswohlgefährdung</a:t>
            </a:r>
          </a:p>
          <a:p>
            <a:pPr marL="0" indent="0">
              <a:buNone/>
            </a:pPr>
            <a:r>
              <a:rPr lang="de-CH" dirty="0"/>
              <a:t>			Nicole 	Aebischer, Referentin </a:t>
            </a:r>
            <a:r>
              <a:rPr lang="de-CH" dirty="0" err="1"/>
              <a:t>Careum</a:t>
            </a:r>
            <a:r>
              <a:rPr lang="de-CH" dirty="0"/>
              <a:t> Weiterbildung 					Input-Referat</a:t>
            </a:r>
          </a:p>
          <a:p>
            <a:pPr marL="0" indent="0">
              <a:buNone/>
            </a:pPr>
            <a:r>
              <a:rPr lang="de-CH" dirty="0">
                <a:solidFill>
                  <a:srgbClr val="FF0000"/>
                </a:solidFill>
              </a:rPr>
              <a:t>13.50		</a:t>
            </a:r>
            <a:r>
              <a:rPr lang="de-CH" dirty="0"/>
              <a:t>Workshops: Gruppendiskussionen</a:t>
            </a:r>
          </a:p>
          <a:p>
            <a:pPr marL="0" indent="0">
              <a:buNone/>
            </a:pPr>
            <a:r>
              <a:rPr lang="de-CH" dirty="0" smtClean="0">
                <a:solidFill>
                  <a:srgbClr val="FF0000"/>
                </a:solidFill>
              </a:rPr>
              <a:t>14.35</a:t>
            </a:r>
            <a:r>
              <a:rPr lang="de-CH" dirty="0" smtClean="0"/>
              <a:t> </a:t>
            </a:r>
            <a:r>
              <a:rPr lang="de-CH" dirty="0"/>
              <a:t>		Ergebnisse im Plenum sammeln</a:t>
            </a:r>
          </a:p>
          <a:p>
            <a:pPr marL="0" indent="0" algn="ctr">
              <a:buNone/>
            </a:pPr>
            <a:r>
              <a:rPr lang="de-CH" dirty="0">
                <a:solidFill>
                  <a:srgbClr val="FF0000"/>
                </a:solidFill>
              </a:rPr>
              <a:t>Pause 15.00 – </a:t>
            </a:r>
            <a:r>
              <a:rPr lang="de-CH" dirty="0" smtClean="0">
                <a:solidFill>
                  <a:srgbClr val="FF0000"/>
                </a:solidFill>
              </a:rPr>
              <a:t>15.25 </a:t>
            </a:r>
            <a:r>
              <a:rPr lang="de-CH" dirty="0">
                <a:solidFill>
                  <a:srgbClr val="FF0000"/>
                </a:solidFill>
              </a:rPr>
              <a:t>Uhr </a:t>
            </a:r>
          </a:p>
          <a:p>
            <a:pPr marL="0" indent="0">
              <a:buNone/>
            </a:pPr>
            <a:r>
              <a:rPr lang="de-CH" dirty="0" smtClean="0">
                <a:solidFill>
                  <a:srgbClr val="FF0000"/>
                </a:solidFill>
              </a:rPr>
              <a:t>15.25</a:t>
            </a:r>
            <a:r>
              <a:rPr lang="de-CH" dirty="0"/>
              <a:t>		</a:t>
            </a:r>
            <a:r>
              <a:rPr lang="de-CH" b="1" dirty="0"/>
              <a:t>Unterstützende Anlaufstellen BL im Kindesschutz</a:t>
            </a:r>
          </a:p>
          <a:p>
            <a:pPr marL="0" indent="0">
              <a:buNone/>
            </a:pPr>
            <a:r>
              <a:rPr lang="de-CH" dirty="0">
                <a:solidFill>
                  <a:srgbClr val="FF0000"/>
                </a:solidFill>
              </a:rPr>
              <a:t>16.15		</a:t>
            </a:r>
            <a:r>
              <a:rPr lang="de-CH" b="1" dirty="0"/>
              <a:t>Bedarfserhebung </a:t>
            </a:r>
            <a:r>
              <a:rPr lang="de-CH" b="1" dirty="0" smtClean="0"/>
              <a:t>der </a:t>
            </a:r>
            <a:r>
              <a:rPr lang="de-CH" b="1" dirty="0"/>
              <a:t>Themen vom 6. </a:t>
            </a:r>
            <a:r>
              <a:rPr lang="de-CH" b="1" dirty="0" smtClean="0"/>
              <a:t>Sept. </a:t>
            </a:r>
            <a:r>
              <a:rPr lang="de-CH" b="1" dirty="0"/>
              <a:t>2022</a:t>
            </a:r>
          </a:p>
          <a:p>
            <a:pPr marL="0" indent="0">
              <a:buNone/>
            </a:pPr>
            <a:r>
              <a:rPr lang="de-CH" dirty="0">
                <a:solidFill>
                  <a:srgbClr val="FF0000"/>
                </a:solidFill>
              </a:rPr>
              <a:t>16.45		</a:t>
            </a:r>
            <a:r>
              <a:rPr lang="de-CH" dirty="0"/>
              <a:t>Ausblick und Schlusswort</a:t>
            </a:r>
          </a:p>
          <a:p>
            <a:pPr marL="0" indent="0">
              <a:buNone/>
            </a:pPr>
            <a:r>
              <a:rPr lang="de-CH" dirty="0">
                <a:solidFill>
                  <a:srgbClr val="FF0000"/>
                </a:solidFill>
              </a:rPr>
              <a:t>17.00		</a:t>
            </a:r>
            <a:r>
              <a:rPr lang="de-CH" dirty="0"/>
              <a:t>Abschluss der Tagung</a:t>
            </a:r>
          </a:p>
        </p:txBody>
      </p:sp>
    </p:spTree>
    <p:extLst>
      <p:ext uri="{BB962C8B-B14F-4D97-AF65-F5344CB8AC3E}">
        <p14:creationId xmlns:p14="http://schemas.microsoft.com/office/powerpoint/2010/main" val="171576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Kinderrechte - </a:t>
            </a:r>
            <a:r>
              <a:rPr lang="de-CH" b="0" dirty="0"/>
              <a:t>Weil Kinder (besonders verletzliche) Menschen sind!</a:t>
            </a:r>
            <a:br>
              <a:rPr lang="de-CH" b="0" dirty="0"/>
            </a:br>
            <a:endParaRPr lang="de-CH" b="0" dirty="0"/>
          </a:p>
        </p:txBody>
      </p:sp>
      <p:sp>
        <p:nvSpPr>
          <p:cNvPr id="3" name="Inhaltsplatzhalter 2"/>
          <p:cNvSpPr>
            <a:spLocks noGrp="1"/>
          </p:cNvSpPr>
          <p:nvPr>
            <p:ph idx="1"/>
          </p:nvPr>
        </p:nvSpPr>
        <p:spPr/>
        <p:txBody>
          <a:bodyPr/>
          <a:lstStyle/>
          <a:p>
            <a:pPr marL="0" indent="0">
              <a:buNone/>
            </a:pPr>
            <a:r>
              <a:rPr lang="de-CH" dirty="0" smtClean="0"/>
              <a:t>Kinder </a:t>
            </a:r>
            <a:r>
              <a:rPr lang="de-CH" dirty="0"/>
              <a:t>können </a:t>
            </a:r>
            <a:r>
              <a:rPr lang="de-CH" dirty="0" smtClean="0"/>
              <a:t>ihre </a:t>
            </a:r>
            <a:r>
              <a:rPr lang="de-CH" dirty="0"/>
              <a:t>Rechte in der Gesellschaft nicht alleine durchsetzen</a:t>
            </a:r>
            <a:r>
              <a:rPr lang="de-CH" dirty="0" smtClean="0"/>
              <a:t>.</a:t>
            </a:r>
          </a:p>
          <a:p>
            <a:pPr marL="0" indent="0">
              <a:buNone/>
            </a:pPr>
            <a:endParaRPr lang="de-CH" dirty="0"/>
          </a:p>
          <a:p>
            <a:pPr marL="0" indent="0">
              <a:buNone/>
            </a:pPr>
            <a:r>
              <a:rPr lang="de-CH" dirty="0"/>
              <a:t>Sie sind auf</a:t>
            </a:r>
          </a:p>
          <a:p>
            <a:pPr marL="257175" indent="-257175">
              <a:buFont typeface="Arial" panose="020B0604020202020204" pitchFamily="34" charset="0"/>
              <a:buChar char="•"/>
            </a:pPr>
            <a:r>
              <a:rPr lang="de-CH" dirty="0" smtClean="0"/>
              <a:t>besonderen </a:t>
            </a:r>
            <a:r>
              <a:rPr lang="de-CH" b="1" dirty="0"/>
              <a:t>Schutz </a:t>
            </a:r>
            <a:r>
              <a:rPr lang="de-CH" dirty="0"/>
              <a:t>und</a:t>
            </a:r>
          </a:p>
          <a:p>
            <a:pPr marL="257175" indent="-257175">
              <a:buFont typeface="Arial" panose="020B0604020202020204" pitchFamily="34" charset="0"/>
              <a:buChar char="•"/>
            </a:pPr>
            <a:r>
              <a:rPr lang="de-CH" dirty="0" smtClean="0"/>
              <a:t>besondere </a:t>
            </a:r>
            <a:r>
              <a:rPr lang="de-CH" b="1" dirty="0"/>
              <a:t>Förderung </a:t>
            </a:r>
            <a:r>
              <a:rPr lang="de-CH" dirty="0"/>
              <a:t>angewiesen,</a:t>
            </a:r>
          </a:p>
          <a:p>
            <a:pPr marL="257175" indent="-257175">
              <a:buFont typeface="Arial" panose="020B0604020202020204" pitchFamily="34" charset="0"/>
              <a:buChar char="•"/>
            </a:pPr>
            <a:r>
              <a:rPr lang="de-CH" dirty="0" smtClean="0"/>
              <a:t>sowie </a:t>
            </a:r>
            <a:r>
              <a:rPr lang="de-CH" dirty="0"/>
              <a:t>auf Erwachsene, die dafür sorgen, dass sie </a:t>
            </a:r>
            <a:r>
              <a:rPr lang="de-CH" b="1" dirty="0"/>
              <a:t>mitwirken </a:t>
            </a:r>
            <a:r>
              <a:rPr lang="de-CH" dirty="0" smtClean="0"/>
              <a:t>und </a:t>
            </a:r>
            <a:r>
              <a:rPr lang="de-CH" b="1" dirty="0" smtClean="0"/>
              <a:t>teilhaben </a:t>
            </a:r>
            <a:r>
              <a:rPr lang="de-CH" dirty="0"/>
              <a:t>können</a:t>
            </a:r>
            <a:r>
              <a:rPr lang="de-CH" dirty="0" smtClean="0"/>
              <a:t>.</a:t>
            </a:r>
          </a:p>
          <a:p>
            <a:pPr marL="0" indent="0">
              <a:buNone/>
            </a:pPr>
            <a:endParaRPr lang="de-CH" dirty="0"/>
          </a:p>
          <a:p>
            <a:pPr marL="0" indent="0">
              <a:buNone/>
            </a:pPr>
            <a:r>
              <a:rPr lang="de-CH" dirty="0"/>
              <a:t>Die Schweiz hat die </a:t>
            </a:r>
            <a:r>
              <a:rPr lang="de-CH" b="1" dirty="0"/>
              <a:t>UN-Kinderrechtskonvention</a:t>
            </a:r>
            <a:r>
              <a:rPr lang="de-CH" dirty="0"/>
              <a:t> 1997 ratifiziert.</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20</a:t>
            </a:fld>
            <a:endParaRPr lang="de-CH">
              <a:solidFill>
                <a:prstClr val="black"/>
              </a:solidFill>
              <a:latin typeface="Arial" panose="020B0604020202020204"/>
            </a:endParaRPr>
          </a:p>
        </p:txBody>
      </p:sp>
    </p:spTree>
    <p:extLst>
      <p:ext uri="{BB962C8B-B14F-4D97-AF65-F5344CB8AC3E}">
        <p14:creationId xmlns:p14="http://schemas.microsoft.com/office/powerpoint/2010/main" val="441012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Was brauchen Kinder? </a:t>
            </a:r>
            <a:br>
              <a:rPr lang="de-CH" dirty="0" smtClean="0"/>
            </a:br>
            <a:endParaRPr lang="de-CH" dirty="0"/>
          </a:p>
        </p:txBody>
      </p:sp>
      <p:sp>
        <p:nvSpPr>
          <p:cNvPr id="3" name="Inhaltsplatzhalter 2"/>
          <p:cNvSpPr>
            <a:spLocks noGrp="1"/>
          </p:cNvSpPr>
          <p:nvPr>
            <p:ph idx="1"/>
          </p:nvPr>
        </p:nvSpPr>
        <p:spPr/>
        <p:txBody>
          <a:bodyPr/>
          <a:lstStyle/>
          <a:p>
            <a:pPr marL="0" indent="0">
              <a:buNone/>
            </a:pPr>
            <a:r>
              <a:rPr lang="de-CH" b="1" dirty="0" smtClean="0"/>
              <a:t>7 Grundbedürfnisse von Kindern </a:t>
            </a:r>
            <a:r>
              <a:rPr lang="de-CH" dirty="0" smtClean="0"/>
              <a:t>(nach </a:t>
            </a:r>
            <a:r>
              <a:rPr lang="de-CH" dirty="0" err="1" smtClean="0"/>
              <a:t>Brazelton</a:t>
            </a:r>
            <a:r>
              <a:rPr lang="de-CH" dirty="0" smtClean="0"/>
              <a:t> und Greenspan, 2002)</a:t>
            </a:r>
          </a:p>
          <a:p>
            <a:pPr marL="0" indent="0">
              <a:buNone/>
            </a:pPr>
            <a:r>
              <a:rPr lang="de-CH" dirty="0" smtClean="0"/>
              <a:t>1</a:t>
            </a:r>
            <a:r>
              <a:rPr lang="de-CH" dirty="0"/>
              <a:t>. Das Bedürfnis nach </a:t>
            </a:r>
            <a:r>
              <a:rPr lang="de-CH" i="1" dirty="0"/>
              <a:t>beständigen liebevollen Beziehungen</a:t>
            </a:r>
            <a:endParaRPr lang="de-CH" dirty="0"/>
          </a:p>
          <a:p>
            <a:pPr marL="0" indent="0">
              <a:buNone/>
            </a:pPr>
            <a:r>
              <a:rPr lang="de-CH" dirty="0"/>
              <a:t>2. Das Bedürfnis nach </a:t>
            </a:r>
            <a:r>
              <a:rPr lang="de-CH" i="1" dirty="0"/>
              <a:t>körperlicher Unversehrtheit und Sicherheit</a:t>
            </a:r>
            <a:endParaRPr lang="de-CH" dirty="0"/>
          </a:p>
          <a:p>
            <a:pPr marL="0" indent="0">
              <a:buNone/>
            </a:pPr>
            <a:r>
              <a:rPr lang="de-CH" dirty="0"/>
              <a:t>3. Das Bedürfnis nach </a:t>
            </a:r>
            <a:r>
              <a:rPr lang="de-CH" i="1" dirty="0"/>
              <a:t>individuellen Erfahrungen</a:t>
            </a:r>
            <a:endParaRPr lang="de-CH" dirty="0"/>
          </a:p>
          <a:p>
            <a:pPr marL="0" indent="0">
              <a:buNone/>
            </a:pPr>
            <a:r>
              <a:rPr lang="de-CH" dirty="0"/>
              <a:t>4. Das Bedürfnis nach </a:t>
            </a:r>
            <a:r>
              <a:rPr lang="de-CH" i="1" dirty="0"/>
              <a:t>entwicklungsgerechten Erfahrungen</a:t>
            </a:r>
            <a:endParaRPr lang="de-CH" dirty="0"/>
          </a:p>
          <a:p>
            <a:pPr marL="0" indent="0">
              <a:buNone/>
            </a:pPr>
            <a:r>
              <a:rPr lang="de-CH" dirty="0"/>
              <a:t>5. Das Bedürfnis nach </a:t>
            </a:r>
            <a:r>
              <a:rPr lang="de-CH" i="1" dirty="0"/>
              <a:t>Grenzen und Strukturen</a:t>
            </a:r>
            <a:endParaRPr lang="de-CH" dirty="0"/>
          </a:p>
          <a:p>
            <a:pPr marL="0" indent="0">
              <a:buNone/>
            </a:pPr>
            <a:r>
              <a:rPr lang="de-CH" dirty="0"/>
              <a:t>6. Das Bedürfnis nach </a:t>
            </a:r>
            <a:r>
              <a:rPr lang="de-CH" i="1" dirty="0"/>
              <a:t>stabilen und unterstützenden Gemeinschaften</a:t>
            </a:r>
            <a:endParaRPr lang="de-CH" dirty="0"/>
          </a:p>
          <a:p>
            <a:pPr marL="0" indent="0">
              <a:buNone/>
            </a:pPr>
            <a:r>
              <a:rPr lang="de-CH" i="1" dirty="0"/>
              <a:t>7. </a:t>
            </a:r>
            <a:r>
              <a:rPr lang="de-CH" dirty="0"/>
              <a:t>Das </a:t>
            </a:r>
            <a:r>
              <a:rPr lang="de-CH" dirty="0" smtClean="0"/>
              <a:t>Bedürfnisnach </a:t>
            </a:r>
            <a:r>
              <a:rPr lang="de-CH" i="1" dirty="0" smtClean="0"/>
              <a:t>einer </a:t>
            </a:r>
            <a:r>
              <a:rPr lang="de-CH" i="1" dirty="0"/>
              <a:t>sicheren Zukunft für die </a:t>
            </a:r>
            <a:r>
              <a:rPr lang="de-CH" i="1" dirty="0" smtClean="0"/>
              <a:t>Menschheit</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21</a:t>
            </a:fld>
            <a:endParaRPr lang="de-CH">
              <a:solidFill>
                <a:prstClr val="black"/>
              </a:solidFill>
              <a:latin typeface="Arial" panose="020B0604020202020204"/>
            </a:endParaRPr>
          </a:p>
        </p:txBody>
      </p:sp>
    </p:spTree>
    <p:extLst>
      <p:ext uri="{BB962C8B-B14F-4D97-AF65-F5344CB8AC3E}">
        <p14:creationId xmlns:p14="http://schemas.microsoft.com/office/powerpoint/2010/main" val="3121529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Früherkennung von Auffälligkeiten </a:t>
            </a:r>
            <a:endParaRPr lang="de-CH" dirty="0"/>
          </a:p>
        </p:txBody>
      </p:sp>
      <p:sp>
        <p:nvSpPr>
          <p:cNvPr id="3" name="Inhaltsplatzhalter 2"/>
          <p:cNvSpPr>
            <a:spLocks noGrp="1"/>
          </p:cNvSpPr>
          <p:nvPr>
            <p:ph idx="1"/>
          </p:nvPr>
        </p:nvSpPr>
        <p:spPr/>
        <p:txBody>
          <a:bodyPr/>
          <a:lstStyle/>
          <a:p>
            <a:pPr marL="0" indent="0" algn="r">
              <a:buNone/>
            </a:pPr>
            <a:endParaRPr lang="de-CH" dirty="0" smtClean="0"/>
          </a:p>
          <a:p>
            <a:pPr marL="0" indent="0" algn="r">
              <a:buNone/>
            </a:pPr>
            <a:endParaRPr lang="de-CH" dirty="0"/>
          </a:p>
          <a:p>
            <a:pPr marL="0" indent="0" algn="r">
              <a:buNone/>
            </a:pPr>
            <a:endParaRPr lang="de-CH" dirty="0" smtClean="0"/>
          </a:p>
          <a:p>
            <a:pPr marL="0" indent="0" algn="r">
              <a:buNone/>
            </a:pPr>
            <a:endParaRPr lang="de-CH" dirty="0"/>
          </a:p>
          <a:p>
            <a:pPr marL="0" indent="0" algn="r">
              <a:buNone/>
            </a:pPr>
            <a:endParaRPr lang="de-CH" dirty="0" smtClean="0"/>
          </a:p>
          <a:p>
            <a:pPr marL="0" indent="0" algn="r">
              <a:buNone/>
            </a:pPr>
            <a:endParaRPr lang="de-CH" dirty="0"/>
          </a:p>
          <a:p>
            <a:pPr marL="0" indent="0" algn="r">
              <a:buNone/>
            </a:pPr>
            <a:endParaRPr lang="de-CH" dirty="0" smtClean="0"/>
          </a:p>
          <a:p>
            <a:pPr marL="0" indent="0" algn="r">
              <a:buNone/>
            </a:pPr>
            <a:endParaRPr lang="de-CH" dirty="0"/>
          </a:p>
          <a:p>
            <a:pPr marL="0" indent="0" algn="r">
              <a:buNone/>
            </a:pPr>
            <a:r>
              <a:rPr lang="de-CH" sz="1050" dirty="0"/>
              <a:t>Brunner (2014)</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22</a:t>
            </a:fld>
            <a:endParaRPr lang="de-CH">
              <a:solidFill>
                <a:prstClr val="black"/>
              </a:solidFill>
              <a:latin typeface="Arial" panose="020B0604020202020204"/>
            </a:endParaRPr>
          </a:p>
        </p:txBody>
      </p:sp>
      <p:graphicFrame>
        <p:nvGraphicFramePr>
          <p:cNvPr id="7" name="Inhaltsplatzhalter 7"/>
          <p:cNvGraphicFramePr>
            <a:graphicFrameLocks/>
          </p:cNvGraphicFramePr>
          <p:nvPr>
            <p:extLst/>
          </p:nvPr>
        </p:nvGraphicFramePr>
        <p:xfrm>
          <a:off x="1061610" y="1808821"/>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1220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Risikofaktoren in der frühen Kindheit</a:t>
            </a:r>
            <a:endParaRPr lang="de-CH" dirty="0"/>
          </a:p>
        </p:txBody>
      </p:sp>
      <p:sp>
        <p:nvSpPr>
          <p:cNvPr id="3" name="Inhaltsplatzhalter 2"/>
          <p:cNvSpPr>
            <a:spLocks noGrp="1"/>
          </p:cNvSpPr>
          <p:nvPr>
            <p:ph idx="1"/>
          </p:nvPr>
        </p:nvSpPr>
        <p:spPr>
          <a:xfrm>
            <a:off x="413539" y="1814978"/>
            <a:ext cx="8317706" cy="3402024"/>
          </a:xfrm>
        </p:spPr>
        <p:txBody>
          <a:bodyPr/>
          <a:lstStyle/>
          <a:p>
            <a:pPr marL="0" indent="0">
              <a:buNone/>
            </a:pPr>
            <a:endParaRPr lang="de-CH" b="1" dirty="0" smtClean="0"/>
          </a:p>
          <a:p>
            <a:pPr marL="0" indent="0">
              <a:buNone/>
            </a:pPr>
            <a:r>
              <a:rPr lang="de-CH" b="1" dirty="0" smtClean="0"/>
              <a:t>Risikofaktoren </a:t>
            </a:r>
            <a:r>
              <a:rPr lang="de-CH" dirty="0"/>
              <a:t>sind Merkmale, die unter bestimmten </a:t>
            </a:r>
            <a:r>
              <a:rPr lang="de-CH" dirty="0" smtClean="0"/>
              <a:t>Rahmenbedingungen mit </a:t>
            </a:r>
            <a:r>
              <a:rPr lang="de-CH" dirty="0"/>
              <a:t>einer statistisch erhöhten Wahrscheinlichkeit verbunden sind, dass </a:t>
            </a:r>
            <a:r>
              <a:rPr lang="de-CH" dirty="0" smtClean="0"/>
              <a:t>ein negativ </a:t>
            </a:r>
            <a:r>
              <a:rPr lang="de-CH" dirty="0"/>
              <a:t>bewertetes Ereignis eintreten wird</a:t>
            </a:r>
            <a:r>
              <a:rPr lang="de-CH" dirty="0" smtClean="0"/>
              <a:t>.</a:t>
            </a:r>
          </a:p>
          <a:p>
            <a:pPr marL="0" indent="0" algn="r">
              <a:buNone/>
            </a:pPr>
            <a:r>
              <a:rPr lang="de-CH" dirty="0" smtClean="0"/>
              <a:t>Kindler (2011)</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23</a:t>
            </a:fld>
            <a:endParaRPr lang="de-CH">
              <a:solidFill>
                <a:prstClr val="black"/>
              </a:solidFill>
              <a:latin typeface="Arial" panose="020B0604020202020204"/>
            </a:endParaRPr>
          </a:p>
        </p:txBody>
      </p:sp>
    </p:spTree>
    <p:extLst>
      <p:ext uri="{BB962C8B-B14F-4D97-AF65-F5344CB8AC3E}">
        <p14:creationId xmlns:p14="http://schemas.microsoft.com/office/powerpoint/2010/main" val="1643086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Risikofaktoren in der frühen Kindheit II</a:t>
            </a:r>
            <a:endParaRPr lang="de-CH" dirty="0"/>
          </a:p>
        </p:txBody>
      </p:sp>
      <p:sp>
        <p:nvSpPr>
          <p:cNvPr id="3" name="Inhaltsplatzhalter 2"/>
          <p:cNvSpPr>
            <a:spLocks noGrp="1"/>
          </p:cNvSpPr>
          <p:nvPr>
            <p:ph idx="1"/>
          </p:nvPr>
        </p:nvSpPr>
        <p:spPr>
          <a:xfrm>
            <a:off x="413539" y="1814978"/>
            <a:ext cx="8317706" cy="3402024"/>
          </a:xfrm>
        </p:spPr>
        <p:txBody>
          <a:bodyPr/>
          <a:lstStyle/>
          <a:p>
            <a:pPr marL="0" indent="0">
              <a:buNone/>
            </a:pPr>
            <a:r>
              <a:rPr lang="de-CH" dirty="0" smtClean="0"/>
              <a:t>Wissenschaftlich als Risikofaktoren in der frühen Kindheit belegt sind u.a.: </a:t>
            </a:r>
            <a:endParaRPr lang="de-CH" dirty="0"/>
          </a:p>
          <a:p>
            <a:pPr marL="257175" indent="-257175">
              <a:buFont typeface="Arial" panose="020B0604020202020204" pitchFamily="34" charset="0"/>
              <a:buChar char="•"/>
            </a:pPr>
            <a:r>
              <a:rPr lang="de-CH" dirty="0" smtClean="0"/>
              <a:t>soziale Belastungen (insbesondere: psychische Erkrankung, Sucht, Gewalt)</a:t>
            </a:r>
            <a:endParaRPr lang="de-CH" dirty="0"/>
          </a:p>
          <a:p>
            <a:pPr marL="257175" indent="-257175">
              <a:buFont typeface="Arial" panose="020B0604020202020204" pitchFamily="34" charset="0"/>
              <a:buChar char="•"/>
            </a:pPr>
            <a:r>
              <a:rPr lang="de-CH" dirty="0" smtClean="0"/>
              <a:t>unzureichende </a:t>
            </a:r>
            <a:r>
              <a:rPr lang="de-CH" dirty="0"/>
              <a:t>/ inadäquate medizinische Versorgung</a:t>
            </a:r>
          </a:p>
          <a:p>
            <a:pPr marL="257175" indent="-257175">
              <a:buFont typeface="Arial" panose="020B0604020202020204" pitchFamily="34" charset="0"/>
              <a:buChar char="•"/>
            </a:pPr>
            <a:r>
              <a:rPr lang="de-CH" dirty="0" smtClean="0"/>
              <a:t>deutlich </a:t>
            </a:r>
            <a:r>
              <a:rPr lang="de-CH" dirty="0"/>
              <a:t>erhöhte Fürsorgeanforderungen, welche die Möglichkeit </a:t>
            </a:r>
            <a:r>
              <a:rPr lang="de-CH" dirty="0" smtClean="0"/>
              <a:t>der Familie </a:t>
            </a:r>
            <a:r>
              <a:rPr lang="de-CH" dirty="0"/>
              <a:t>zu übersteigen drohen</a:t>
            </a:r>
          </a:p>
          <a:p>
            <a:pPr marL="257175" indent="-257175">
              <a:buFont typeface="Arial" panose="020B0604020202020204" pitchFamily="34" charset="0"/>
              <a:buChar char="•"/>
            </a:pPr>
            <a:r>
              <a:rPr lang="de-CH" dirty="0" smtClean="0"/>
              <a:t>beobachtbare </a:t>
            </a:r>
            <a:r>
              <a:rPr lang="de-CH" dirty="0"/>
              <a:t>deutliche Schwierigkeiten der Hauptbezugsperson bei </a:t>
            </a:r>
            <a:r>
              <a:rPr lang="de-CH" dirty="0" smtClean="0"/>
              <a:t>der Annahme </a:t>
            </a:r>
            <a:r>
              <a:rPr lang="de-CH" dirty="0"/>
              <a:t>und Versorgung des Kindes</a:t>
            </a:r>
          </a:p>
          <a:p>
            <a:pPr marL="257175" indent="-257175">
              <a:buFont typeface="Arial" panose="020B0604020202020204" pitchFamily="34" charset="0"/>
              <a:buChar char="•"/>
            </a:pPr>
            <a:r>
              <a:rPr lang="de-CH" dirty="0" smtClean="0"/>
              <a:t>geäusserte </a:t>
            </a:r>
            <a:r>
              <a:rPr lang="de-CH" dirty="0"/>
              <a:t>Sorgen der Hauptbezugsperson</a:t>
            </a:r>
          </a:p>
          <a:p>
            <a:pPr marL="0" indent="0" algn="r">
              <a:buNone/>
            </a:pPr>
            <a:endParaRPr lang="de-CH" dirty="0" smtClean="0"/>
          </a:p>
          <a:p>
            <a:pPr marL="0" indent="0" algn="r">
              <a:buNone/>
            </a:pPr>
            <a:r>
              <a:rPr lang="de-CH" dirty="0" smtClean="0"/>
              <a:t>Vgl. Kindler (2011) und </a:t>
            </a:r>
            <a:r>
              <a:rPr lang="de-CH" dirty="0"/>
              <a:t>Ziegenhain et al. </a:t>
            </a:r>
            <a:r>
              <a:rPr lang="de-CH" dirty="0" smtClean="0"/>
              <a:t>(2010)</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24</a:t>
            </a:fld>
            <a:endParaRPr lang="de-CH">
              <a:solidFill>
                <a:prstClr val="black"/>
              </a:solidFill>
              <a:latin typeface="Arial" panose="020B0604020202020204"/>
            </a:endParaRPr>
          </a:p>
        </p:txBody>
      </p:sp>
    </p:spTree>
    <p:extLst>
      <p:ext uri="{BB962C8B-B14F-4D97-AF65-F5344CB8AC3E}">
        <p14:creationId xmlns:p14="http://schemas.microsoft.com/office/powerpoint/2010/main" val="325592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Schutzfaktoren in der frühen Kindheit  </a:t>
            </a:r>
            <a:endParaRPr lang="de-CH" dirty="0"/>
          </a:p>
        </p:txBody>
      </p:sp>
      <p:sp>
        <p:nvSpPr>
          <p:cNvPr id="3" name="Inhaltsplatzhalter 2"/>
          <p:cNvSpPr>
            <a:spLocks noGrp="1"/>
          </p:cNvSpPr>
          <p:nvPr>
            <p:ph idx="1"/>
          </p:nvPr>
        </p:nvSpPr>
        <p:spPr/>
        <p:txBody>
          <a:bodyPr/>
          <a:lstStyle/>
          <a:p>
            <a:pPr marL="0" indent="0">
              <a:buNone/>
            </a:pPr>
            <a:r>
              <a:rPr lang="de-CH" b="1" dirty="0"/>
              <a:t>Schutzfaktoren </a:t>
            </a:r>
            <a:r>
              <a:rPr lang="de-CH" dirty="0"/>
              <a:t>haben einen schützenden Effekt auf die Entwicklung </a:t>
            </a:r>
            <a:r>
              <a:rPr lang="de-CH" dirty="0" smtClean="0"/>
              <a:t>des Kindes </a:t>
            </a:r>
            <a:r>
              <a:rPr lang="de-CH" dirty="0"/>
              <a:t>unter ansonsten ungünstigen </a:t>
            </a:r>
            <a:r>
              <a:rPr lang="de-CH" dirty="0" smtClean="0"/>
              <a:t>Lebensumständen.</a:t>
            </a:r>
          </a:p>
          <a:p>
            <a:pPr marL="0" indent="0">
              <a:buNone/>
            </a:pPr>
            <a:r>
              <a:rPr lang="de-CH" dirty="0" smtClean="0"/>
              <a:t>Wissenschaftlich </a:t>
            </a:r>
            <a:r>
              <a:rPr lang="de-CH" dirty="0"/>
              <a:t>als Ressourcen belegt sind:</a:t>
            </a:r>
          </a:p>
          <a:p>
            <a:pPr marL="257175" indent="-257175">
              <a:buFont typeface="Arial" panose="020B0604020202020204" pitchFamily="34" charset="0"/>
              <a:buChar char="•"/>
            </a:pPr>
            <a:r>
              <a:rPr lang="de-CH" dirty="0" smtClean="0"/>
              <a:t>positive </a:t>
            </a:r>
            <a:r>
              <a:rPr lang="de-CH" dirty="0"/>
              <a:t>Temperamentseigenschaften des Kindes</a:t>
            </a:r>
          </a:p>
          <a:p>
            <a:pPr marL="257175" indent="-257175">
              <a:buFont typeface="Arial" panose="020B0604020202020204" pitchFamily="34" charset="0"/>
              <a:buChar char="•"/>
            </a:pPr>
            <a:r>
              <a:rPr lang="de-CH" dirty="0" smtClean="0"/>
              <a:t>feinfühlige </a:t>
            </a:r>
            <a:r>
              <a:rPr lang="de-CH" dirty="0"/>
              <a:t>Fürsorge und emotionale Geborgenheit</a:t>
            </a:r>
          </a:p>
          <a:p>
            <a:pPr marL="257175" indent="-257175">
              <a:buFont typeface="Arial" panose="020B0604020202020204" pitchFamily="34" charset="0"/>
              <a:buChar char="•"/>
            </a:pPr>
            <a:r>
              <a:rPr lang="de-CH" dirty="0" smtClean="0"/>
              <a:t>positive </a:t>
            </a:r>
            <a:r>
              <a:rPr lang="de-CH" dirty="0"/>
              <a:t>erzieherische Autorität</a:t>
            </a:r>
          </a:p>
          <a:p>
            <a:pPr marL="257175" indent="-257175">
              <a:buFont typeface="Arial" panose="020B0604020202020204" pitchFamily="34" charset="0"/>
              <a:buChar char="•"/>
            </a:pPr>
            <a:r>
              <a:rPr lang="de-CH" dirty="0" smtClean="0"/>
              <a:t>ausgeprägte </a:t>
            </a:r>
            <a:r>
              <a:rPr lang="de-CH" dirty="0"/>
              <a:t>soziale Unterstützung der Betreuungsperson</a:t>
            </a:r>
          </a:p>
          <a:p>
            <a:pPr marL="0" indent="0" algn="r">
              <a:buNone/>
            </a:pPr>
            <a:endParaRPr lang="de-CH" dirty="0" smtClean="0"/>
          </a:p>
          <a:p>
            <a:pPr marL="0" indent="0" algn="r">
              <a:buNone/>
            </a:pPr>
            <a:r>
              <a:rPr lang="de-CH" dirty="0" smtClean="0"/>
              <a:t>Vgl. Kindler (2011)  und  </a:t>
            </a:r>
            <a:r>
              <a:rPr lang="de-CH" dirty="0"/>
              <a:t>Hauri, </a:t>
            </a:r>
            <a:r>
              <a:rPr lang="de-CH" dirty="0" err="1"/>
              <a:t>Zingaro</a:t>
            </a:r>
            <a:r>
              <a:rPr lang="de-CH" dirty="0"/>
              <a:t> </a:t>
            </a:r>
            <a:r>
              <a:rPr lang="de-CH" dirty="0" smtClean="0"/>
              <a:t>(2020)</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25</a:t>
            </a:fld>
            <a:endParaRPr lang="de-CH">
              <a:solidFill>
                <a:prstClr val="black"/>
              </a:solidFill>
              <a:latin typeface="Arial" panose="020B0604020202020204"/>
            </a:endParaRPr>
          </a:p>
        </p:txBody>
      </p:sp>
    </p:spTree>
    <p:extLst>
      <p:ext uri="{BB962C8B-B14F-4D97-AF65-F5344CB8AC3E}">
        <p14:creationId xmlns:p14="http://schemas.microsoft.com/office/powerpoint/2010/main" val="13012543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Früherkennung von Auffälligkeiten – Fazit 	</a:t>
            </a:r>
            <a:endParaRPr lang="de-CH" dirty="0"/>
          </a:p>
        </p:txBody>
      </p:sp>
      <p:sp>
        <p:nvSpPr>
          <p:cNvPr id="3" name="Inhaltsplatzhalter 2"/>
          <p:cNvSpPr>
            <a:spLocks noGrp="1"/>
          </p:cNvSpPr>
          <p:nvPr>
            <p:ph idx="1"/>
          </p:nvPr>
        </p:nvSpPr>
        <p:spPr/>
        <p:txBody>
          <a:bodyPr/>
          <a:lstStyle/>
          <a:p>
            <a:pPr marL="257175" indent="-257175">
              <a:buFont typeface="Arial" panose="020B0604020202020204" pitchFamily="34" charset="0"/>
              <a:buChar char="•"/>
            </a:pPr>
            <a:r>
              <a:rPr lang="de-CH" dirty="0"/>
              <a:t>Kinder sind eigenständige </a:t>
            </a:r>
            <a:r>
              <a:rPr lang="de-CH" b="1" dirty="0"/>
              <a:t>Persönlichkeiten </a:t>
            </a:r>
            <a:r>
              <a:rPr lang="de-CH" dirty="0"/>
              <a:t>mit eigenen </a:t>
            </a:r>
            <a:r>
              <a:rPr lang="de-CH" b="1" dirty="0"/>
              <a:t>Rechten</a:t>
            </a:r>
          </a:p>
          <a:p>
            <a:pPr marL="257175" indent="-257175">
              <a:buFont typeface="Arial" panose="020B0604020202020204" pitchFamily="34" charset="0"/>
              <a:buChar char="•"/>
            </a:pPr>
            <a:r>
              <a:rPr lang="de-CH" dirty="0" smtClean="0"/>
              <a:t>kleine </a:t>
            </a:r>
            <a:r>
              <a:rPr lang="de-CH" dirty="0"/>
              <a:t>Kinder sind </a:t>
            </a:r>
            <a:r>
              <a:rPr lang="de-CH" b="1" dirty="0"/>
              <a:t>besonders verletzlich </a:t>
            </a:r>
            <a:r>
              <a:rPr lang="de-CH" dirty="0"/>
              <a:t>und daher auf </a:t>
            </a:r>
            <a:r>
              <a:rPr lang="de-CH" b="1" dirty="0"/>
              <a:t>Schutz </a:t>
            </a:r>
            <a:r>
              <a:rPr lang="de-CH" dirty="0" smtClean="0"/>
              <a:t>und </a:t>
            </a:r>
            <a:r>
              <a:rPr lang="de-CH" b="1" dirty="0" smtClean="0"/>
              <a:t>Fürsorge </a:t>
            </a:r>
            <a:r>
              <a:rPr lang="de-CH" dirty="0"/>
              <a:t>durch Erwachsene angewiesen</a:t>
            </a:r>
          </a:p>
          <a:p>
            <a:pPr marL="257175" indent="-257175">
              <a:buFont typeface="Arial" panose="020B0604020202020204" pitchFamily="34" charset="0"/>
              <a:buChar char="•"/>
            </a:pPr>
            <a:r>
              <a:rPr lang="de-CH" dirty="0" smtClean="0"/>
              <a:t>Auffälligkeiten</a:t>
            </a:r>
            <a:r>
              <a:rPr lang="de-CH" dirty="0"/>
              <a:t>, die allenfalls auf eine </a:t>
            </a:r>
            <a:r>
              <a:rPr lang="de-CH" b="1" dirty="0"/>
              <a:t>Beeinträchtigung </a:t>
            </a:r>
            <a:r>
              <a:rPr lang="de-CH" dirty="0"/>
              <a:t>der </a:t>
            </a:r>
            <a:r>
              <a:rPr lang="de-CH" dirty="0" smtClean="0"/>
              <a:t>kindlichen Entwicklung </a:t>
            </a:r>
            <a:r>
              <a:rPr lang="de-CH" dirty="0"/>
              <a:t>hinweisen, können sich in </a:t>
            </a:r>
            <a:r>
              <a:rPr lang="de-CH" b="1" dirty="0"/>
              <a:t>verschiedenen </a:t>
            </a:r>
            <a:r>
              <a:rPr lang="de-CH" b="1" dirty="0" smtClean="0"/>
              <a:t>Bereichen </a:t>
            </a:r>
            <a:r>
              <a:rPr lang="de-CH" dirty="0" smtClean="0"/>
              <a:t>zeigen </a:t>
            </a:r>
            <a:r>
              <a:rPr lang="de-CH" dirty="0"/>
              <a:t>(Gesundheit, Verhalten, körperliche Entwicklung, </a:t>
            </a:r>
            <a:r>
              <a:rPr lang="de-CH" dirty="0" smtClean="0"/>
              <a:t>Lebensumfeld eines </a:t>
            </a:r>
            <a:r>
              <a:rPr lang="de-CH" dirty="0"/>
              <a:t>Kindes u.a</a:t>
            </a:r>
            <a:r>
              <a:rPr lang="de-CH" dirty="0" smtClean="0"/>
              <a:t>.)</a:t>
            </a:r>
          </a:p>
          <a:p>
            <a:pPr marL="257175" indent="-257175">
              <a:buFont typeface="Arial" panose="020B0604020202020204" pitchFamily="34" charset="0"/>
              <a:buChar char="•"/>
            </a:pPr>
            <a:r>
              <a:rPr lang="de-CH" dirty="0" smtClean="0"/>
              <a:t>gerade </a:t>
            </a:r>
            <a:r>
              <a:rPr lang="de-CH" dirty="0"/>
              <a:t>in den ersten Lebensjahren sind </a:t>
            </a:r>
            <a:r>
              <a:rPr lang="de-CH" b="1" dirty="0"/>
              <a:t>stabile, </a:t>
            </a:r>
            <a:r>
              <a:rPr lang="de-CH" b="1" dirty="0" smtClean="0"/>
              <a:t>verlässliche Beziehungen </a:t>
            </a:r>
            <a:r>
              <a:rPr lang="de-CH" dirty="0"/>
              <a:t>zu vertrauten Bezugspersonen für eine </a:t>
            </a:r>
            <a:r>
              <a:rPr lang="de-CH" dirty="0" smtClean="0"/>
              <a:t>gesunde Entwicklung </a:t>
            </a:r>
            <a:r>
              <a:rPr lang="de-CH" b="1" dirty="0"/>
              <a:t>zentral</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26</a:t>
            </a:fld>
            <a:endParaRPr lang="de-CH">
              <a:solidFill>
                <a:prstClr val="black"/>
              </a:solidFill>
              <a:latin typeface="Arial" panose="020B0604020202020204"/>
            </a:endParaRPr>
          </a:p>
        </p:txBody>
      </p:sp>
    </p:spTree>
    <p:extLst>
      <p:ext uri="{BB962C8B-B14F-4D97-AF65-F5344CB8AC3E}">
        <p14:creationId xmlns:p14="http://schemas.microsoft.com/office/powerpoint/2010/main" val="51338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1588" y="4653491"/>
            <a:ext cx="8317316" cy="594066"/>
          </a:xfrm>
        </p:spPr>
        <p:txBody>
          <a:bodyPr/>
          <a:lstStyle/>
          <a:p>
            <a:r>
              <a:rPr lang="de-CH" sz="2100" dirty="0"/>
              <a:t>4. Handeln bei Auffälligkeiten: </a:t>
            </a:r>
            <a:br>
              <a:rPr lang="de-CH" sz="2100" dirty="0"/>
            </a:br>
            <a:r>
              <a:rPr lang="de-CH" sz="2100" dirty="0"/>
              <a:t>    Vorgehen, Haltung und Herausforderungen</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27</a:t>
            </a:fld>
            <a:endParaRPr lang="de-CH">
              <a:solidFill>
                <a:prstClr val="black"/>
              </a:solidFill>
              <a:latin typeface="Arial" panose="020B0604020202020204"/>
            </a:endParaRPr>
          </a:p>
        </p:txBody>
      </p:sp>
      <p:pic>
        <p:nvPicPr>
          <p:cNvPr id="9" name="Bildplatzhalter 8" descr="Ein Bild, das Person, sitzend, Boden, computer enthält.&#10;&#10;Automatisch generierte Beschreibung">
            <a:extLst>
              <a:ext uri="{FF2B5EF4-FFF2-40B4-BE49-F238E27FC236}">
                <a16:creationId xmlns:a16="http://schemas.microsoft.com/office/drawing/2014/main" id="{5240347B-6D90-4ADE-8EAC-827F112E413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0" b="20"/>
          <a:stretch/>
        </p:blipFill>
        <p:spPr>
          <a:xfrm>
            <a:off x="5807616" y="857249"/>
            <a:ext cx="3336385" cy="3381841"/>
          </a:xfrm>
          <a:prstGeom prst="rect">
            <a:avLst/>
          </a:prstGeom>
        </p:spPr>
      </p:pic>
      <p:pic>
        <p:nvPicPr>
          <p:cNvPr id="10" name="Bildplatzhalter 8" descr="Ein Bild, das Person, Fenster, drinnen, Personen enthält.&#10;&#10;Automatisch generierte Beschreibung">
            <a:extLst>
              <a:ext uri="{FF2B5EF4-FFF2-40B4-BE49-F238E27FC236}">
                <a16:creationId xmlns:a16="http://schemas.microsoft.com/office/drawing/2014/main" id="{282181AF-A4E4-4BF1-9803-1E5C8BFFA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2" b="512"/>
          <a:stretch/>
        </p:blipFill>
        <p:spPr>
          <a:xfrm>
            <a:off x="0" y="857250"/>
            <a:ext cx="6036409" cy="3381841"/>
          </a:xfrm>
          <a:prstGeom prst="rect">
            <a:avLst/>
          </a:prstGeom>
        </p:spPr>
      </p:pic>
    </p:spTree>
    <p:extLst>
      <p:ext uri="{BB962C8B-B14F-4D97-AF65-F5344CB8AC3E}">
        <p14:creationId xmlns:p14="http://schemas.microsoft.com/office/powerpoint/2010/main" val="16003964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Handeln bei Auffälligkeiten – Vorgehen </a:t>
            </a:r>
            <a:endParaRPr lang="de-CH" dirty="0"/>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28</a:t>
            </a:fld>
            <a:endParaRPr lang="de-CH">
              <a:solidFill>
                <a:prstClr val="black"/>
              </a:solidFill>
              <a:latin typeface="Arial" panose="020B0604020202020204"/>
            </a:endParaRPr>
          </a:p>
        </p:txBody>
      </p:sp>
      <p:graphicFrame>
        <p:nvGraphicFramePr>
          <p:cNvPr id="7" name="Inhaltsplatzhalter 6"/>
          <p:cNvGraphicFramePr>
            <a:graphicFrameLocks noGrp="1"/>
          </p:cNvGraphicFramePr>
          <p:nvPr>
            <p:ph idx="1"/>
            <p:extLst/>
          </p:nvPr>
        </p:nvGraphicFramePr>
        <p:xfrm>
          <a:off x="413148" y="1796435"/>
          <a:ext cx="8248852" cy="3154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Inhaltsplatzhalter 2"/>
          <p:cNvSpPr txBox="1">
            <a:spLocks/>
          </p:cNvSpPr>
          <p:nvPr/>
        </p:nvSpPr>
        <p:spPr>
          <a:xfrm>
            <a:off x="413148" y="5244109"/>
            <a:ext cx="8317706" cy="485701"/>
          </a:xfrm>
          <a:prstGeom prst="rect">
            <a:avLst/>
          </a:prstGeom>
        </p:spPr>
        <p:txBody>
          <a:bodyPr vert="horz" lIns="0" tIns="0" rIns="0" bIns="0" rtlCol="0">
            <a:noAutofit/>
          </a:bodyPr>
          <a:lstStyle>
            <a:lvl1pPr marL="266700" indent="-266700" algn="l" defTabSz="914400" rtl="0" eaLnBrk="1" latinLnBrk="0" hangingPunct="1">
              <a:lnSpc>
                <a:spcPct val="114000"/>
              </a:lnSpc>
              <a:spcBef>
                <a:spcPts val="800"/>
              </a:spcBef>
              <a:buSzPct val="60000"/>
              <a:buFont typeface="+mj-lt"/>
              <a:buAutoNum type="arabicPeriod"/>
              <a:defRPr sz="2200" kern="1200" spc="20" baseline="0">
                <a:solidFill>
                  <a:schemeClr val="accent1"/>
                </a:solidFill>
                <a:latin typeface="+mn-lt"/>
                <a:ea typeface="+mn-ea"/>
                <a:cs typeface="+mn-cs"/>
              </a:defRPr>
            </a:lvl1pPr>
            <a:lvl2pPr marL="536575" indent="-269875" algn="l" defTabSz="914400" rtl="0" eaLnBrk="1" latinLnBrk="0" hangingPunct="1">
              <a:lnSpc>
                <a:spcPct val="114000"/>
              </a:lnSpc>
              <a:spcBef>
                <a:spcPts val="0"/>
              </a:spcBef>
              <a:buFont typeface="Arial" panose="020B0604020202020204" pitchFamily="34" charset="0"/>
              <a:buChar char="–"/>
              <a:defRPr sz="2200" kern="1200" spc="20" baseline="0">
                <a:solidFill>
                  <a:schemeClr val="accent1"/>
                </a:solidFill>
                <a:latin typeface="+mn-lt"/>
                <a:ea typeface="+mn-ea"/>
                <a:cs typeface="+mn-cs"/>
              </a:defRPr>
            </a:lvl2pPr>
            <a:lvl3pPr marL="808038" indent="-271463" algn="l" defTabSz="914400" rtl="0" eaLnBrk="1" latinLnBrk="0" hangingPunct="1">
              <a:lnSpc>
                <a:spcPct val="114000"/>
              </a:lnSpc>
              <a:spcBef>
                <a:spcPts val="800"/>
              </a:spcBef>
              <a:buFont typeface="Arial" panose="020B0604020202020204" pitchFamily="34" charset="0"/>
              <a:buChar char="–"/>
              <a:defRPr sz="1800" kern="1200" spc="20" baseline="0">
                <a:solidFill>
                  <a:schemeClr val="accent1"/>
                </a:solidFill>
                <a:latin typeface="+mn-lt"/>
                <a:ea typeface="+mn-ea"/>
                <a:cs typeface="+mn-cs"/>
              </a:defRPr>
            </a:lvl3pPr>
            <a:lvl4pPr marL="1074738" indent="-269875" algn="l" defTabSz="914400" rtl="0" eaLnBrk="1" latinLnBrk="0" hangingPunct="1">
              <a:lnSpc>
                <a:spcPct val="114000"/>
              </a:lnSpc>
              <a:spcBef>
                <a:spcPts val="800"/>
              </a:spcBef>
              <a:buFont typeface="Arial" panose="020B0604020202020204" pitchFamily="34" charset="0"/>
              <a:buChar char="–"/>
              <a:defRPr sz="1800" kern="1200" spc="20" baseline="0">
                <a:solidFill>
                  <a:schemeClr val="accent1"/>
                </a:solidFill>
                <a:latin typeface="+mn-lt"/>
                <a:ea typeface="+mn-ea"/>
                <a:cs typeface="+mn-cs"/>
              </a:defRPr>
            </a:lvl4pPr>
            <a:lvl5pPr marL="1346200" indent="-266700" algn="l" defTabSz="914400" rtl="0" eaLnBrk="1" latinLnBrk="0" hangingPunct="1">
              <a:lnSpc>
                <a:spcPct val="114000"/>
              </a:lnSpc>
              <a:spcBef>
                <a:spcPts val="800"/>
              </a:spcBef>
              <a:buFont typeface="Arial" panose="020B0604020202020204" pitchFamily="34" charset="0"/>
              <a:buChar char="–"/>
              <a:defRPr sz="1800" kern="1200" spc="20" baseline="0">
                <a:solidFill>
                  <a:schemeClr val="accent1"/>
                </a:solidFill>
                <a:latin typeface="+mn-lt"/>
                <a:ea typeface="+mn-ea"/>
                <a:cs typeface="+mn-cs"/>
              </a:defRPr>
            </a:lvl5pPr>
            <a:lvl6pPr marL="1612900" indent="-266700" algn="l" defTabSz="914400" rtl="0" eaLnBrk="1" latinLnBrk="0" hangingPunct="1">
              <a:lnSpc>
                <a:spcPct val="114000"/>
              </a:lnSpc>
              <a:spcBef>
                <a:spcPts val="800"/>
              </a:spcBef>
              <a:buFont typeface="Arial" panose="020B0604020202020204" pitchFamily="34" charset="0"/>
              <a:buChar char="–"/>
              <a:defRPr sz="1600" kern="1200">
                <a:solidFill>
                  <a:schemeClr val="tx1"/>
                </a:solidFill>
                <a:latin typeface="+mn-lt"/>
                <a:ea typeface="+mn-ea"/>
                <a:cs typeface="+mn-cs"/>
              </a:defRPr>
            </a:lvl6pPr>
            <a:lvl7pPr marL="1884363" indent="-271463" algn="l" defTabSz="914400" rtl="0" eaLnBrk="1" latinLnBrk="0" hangingPunct="1">
              <a:lnSpc>
                <a:spcPct val="114000"/>
              </a:lnSpc>
              <a:spcBef>
                <a:spcPts val="800"/>
              </a:spcBef>
              <a:buFont typeface="Arial" panose="020B0604020202020204" pitchFamily="34" charset="0"/>
              <a:buChar char="–"/>
              <a:defRPr sz="1600" kern="1200">
                <a:solidFill>
                  <a:schemeClr val="tx1"/>
                </a:solidFill>
                <a:latin typeface="+mn-lt"/>
                <a:ea typeface="+mn-ea"/>
                <a:cs typeface="+mn-cs"/>
              </a:defRPr>
            </a:lvl7pPr>
            <a:lvl8pPr marL="2151063" indent="-266700" algn="l" defTabSz="914400" rtl="0" eaLnBrk="1" latinLnBrk="0" hangingPunct="1">
              <a:lnSpc>
                <a:spcPct val="114000"/>
              </a:lnSpc>
              <a:spcBef>
                <a:spcPts val="800"/>
              </a:spcBef>
              <a:buFont typeface="Arial" panose="020B0604020202020204" pitchFamily="34" charset="0"/>
              <a:buChar char="–"/>
              <a:defRPr sz="1600" kern="1200">
                <a:solidFill>
                  <a:schemeClr val="tx1"/>
                </a:solidFill>
                <a:latin typeface="+mn-lt"/>
                <a:ea typeface="+mn-ea"/>
                <a:cs typeface="+mn-cs"/>
              </a:defRPr>
            </a:lvl8pPr>
            <a:lvl9pPr marL="2420938" indent="-269875" algn="l" defTabSz="914400" rtl="0" eaLnBrk="1" latinLnBrk="0" hangingPunct="1">
              <a:lnSpc>
                <a:spcPct val="114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defTabSz="685800">
              <a:spcBef>
                <a:spcPts val="600"/>
              </a:spcBef>
              <a:buNone/>
            </a:pPr>
            <a:r>
              <a:rPr lang="de-CH" sz="1650" spc="15" dirty="0">
                <a:solidFill>
                  <a:srgbClr val="18246F"/>
                </a:solidFill>
                <a:latin typeface="Arial" panose="020B0604020202020204"/>
              </a:rPr>
              <a:t>Handlungsmaxime: </a:t>
            </a:r>
            <a:r>
              <a:rPr lang="de-CH" sz="1650" b="1" spc="15" dirty="0">
                <a:solidFill>
                  <a:srgbClr val="18246F"/>
                </a:solidFill>
                <a:latin typeface="Arial" panose="020B0604020202020204"/>
              </a:rPr>
              <a:t>Überlegt und gemeinsam! </a:t>
            </a:r>
            <a:r>
              <a:rPr lang="de-CH" sz="1650" spc="15" dirty="0">
                <a:solidFill>
                  <a:srgbClr val="18246F"/>
                </a:solidFill>
                <a:latin typeface="Arial" panose="020B0604020202020204"/>
                <a:sym typeface="Wingdings" panose="05000000000000000000" pitchFamily="2" charset="2"/>
              </a:rPr>
              <a:t> Anonyme Fallbesprechung nutzen!</a:t>
            </a:r>
            <a:endParaRPr lang="de-CH" sz="1650" spc="15" dirty="0">
              <a:solidFill>
                <a:srgbClr val="18246F"/>
              </a:solidFill>
              <a:latin typeface="Arial" panose="020B0604020202020204"/>
            </a:endParaRPr>
          </a:p>
        </p:txBody>
      </p:sp>
    </p:spTree>
    <p:extLst>
      <p:ext uri="{BB962C8B-B14F-4D97-AF65-F5344CB8AC3E}">
        <p14:creationId xmlns:p14="http://schemas.microsoft.com/office/powerpoint/2010/main" val="2293402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Handeln bei Auffälligkeiten - Haltung</a:t>
            </a:r>
            <a:endParaRPr lang="de-CH" dirty="0"/>
          </a:p>
        </p:txBody>
      </p:sp>
      <p:sp>
        <p:nvSpPr>
          <p:cNvPr id="3" name="Inhaltsplatzhalter 2"/>
          <p:cNvSpPr>
            <a:spLocks noGrp="1"/>
          </p:cNvSpPr>
          <p:nvPr>
            <p:ph idx="1"/>
          </p:nvPr>
        </p:nvSpPr>
        <p:spPr>
          <a:xfrm>
            <a:off x="521159" y="1814978"/>
            <a:ext cx="8317706" cy="3402024"/>
          </a:xfrm>
        </p:spPr>
        <p:txBody>
          <a:bodyPr/>
          <a:lstStyle/>
          <a:p>
            <a:pPr marL="0" indent="0">
              <a:buNone/>
            </a:pPr>
            <a:r>
              <a:rPr lang="de-CH" dirty="0" smtClean="0"/>
              <a:t>Als </a:t>
            </a:r>
            <a:r>
              <a:rPr lang="de-CH" dirty="0"/>
              <a:t>Fachperson der frühen Kindheit den Auftrag zur </a:t>
            </a:r>
            <a:r>
              <a:rPr lang="de-CH" dirty="0" smtClean="0"/>
              <a:t>Früherkennung möglicher </a:t>
            </a:r>
            <a:r>
              <a:rPr lang="de-CH" dirty="0"/>
              <a:t>Kindeswohlgefährdung wahrzunehmen heisst nicht </a:t>
            </a:r>
            <a:r>
              <a:rPr lang="de-CH" dirty="0" smtClean="0"/>
              <a:t>Polizist, Richter </a:t>
            </a:r>
            <a:r>
              <a:rPr lang="de-CH" dirty="0"/>
              <a:t>oder Behörde zu sein!</a:t>
            </a:r>
          </a:p>
          <a:p>
            <a:pPr marL="0" indent="0">
              <a:buNone/>
            </a:pPr>
            <a:r>
              <a:rPr lang="de-CH" dirty="0" smtClean="0"/>
              <a:t>Früherkennung </a:t>
            </a:r>
            <a:r>
              <a:rPr lang="de-CH" dirty="0"/>
              <a:t>bedeutet, aufmerksam zu sein um </a:t>
            </a:r>
            <a:r>
              <a:rPr lang="de-CH" b="1" dirty="0" smtClean="0"/>
              <a:t>frühzeitig wahrzunehmen </a:t>
            </a:r>
            <a:r>
              <a:rPr lang="de-CH" dirty="0"/>
              <a:t>wenn eine gesunde Entwicklung eines </a:t>
            </a:r>
            <a:r>
              <a:rPr lang="de-CH" dirty="0" smtClean="0"/>
              <a:t>Kindes beeinträchtigt </a:t>
            </a:r>
            <a:r>
              <a:rPr lang="de-CH" dirty="0"/>
              <a:t>wird und aufzugleisen, dass </a:t>
            </a:r>
            <a:r>
              <a:rPr lang="de-CH" b="1" dirty="0"/>
              <a:t>angemessene, </a:t>
            </a:r>
            <a:r>
              <a:rPr lang="de-CH" b="1" dirty="0" smtClean="0"/>
              <a:t>koordinierte Unterstützung </a:t>
            </a:r>
            <a:r>
              <a:rPr lang="de-CH" dirty="0"/>
              <a:t>für die betroffenen Kinder und deren Familien </a:t>
            </a:r>
            <a:r>
              <a:rPr lang="de-CH" dirty="0" smtClean="0"/>
              <a:t>geleistet werden </a:t>
            </a:r>
            <a:r>
              <a:rPr lang="de-CH" dirty="0"/>
              <a:t>kann.</a:t>
            </a:r>
          </a:p>
          <a:p>
            <a:pPr marL="0" indent="0">
              <a:buNone/>
            </a:pPr>
            <a:r>
              <a:rPr lang="de-CH" dirty="0" smtClean="0"/>
              <a:t>Hilfreiche </a:t>
            </a:r>
            <a:r>
              <a:rPr lang="de-CH" b="1" dirty="0" smtClean="0"/>
              <a:t>Grundhaltung</a:t>
            </a:r>
            <a:r>
              <a:rPr lang="de-CH" dirty="0" smtClean="0"/>
              <a:t>: Eltern </a:t>
            </a:r>
            <a:r>
              <a:rPr lang="de-CH" dirty="0"/>
              <a:t>wollen das Beste für ihr Kind!</a:t>
            </a:r>
          </a:p>
          <a:p>
            <a:pPr marL="0" indent="0">
              <a:buNone/>
            </a:pPr>
            <a:r>
              <a:rPr lang="de-CH" dirty="0" smtClean="0"/>
              <a:t>Im </a:t>
            </a:r>
            <a:r>
              <a:rPr lang="de-CH" dirty="0"/>
              <a:t>Dialog mit den Eltern das </a:t>
            </a:r>
            <a:r>
              <a:rPr lang="de-CH" b="1" dirty="0"/>
              <a:t>Wohl des Kindes als </a:t>
            </a:r>
            <a:r>
              <a:rPr lang="de-CH" b="1" dirty="0" smtClean="0"/>
              <a:t>gemeinsames Anliegen </a:t>
            </a:r>
            <a:r>
              <a:rPr lang="de-CH" dirty="0"/>
              <a:t>ins Zentrum stellen!</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29</a:t>
            </a:fld>
            <a:endParaRPr lang="de-CH">
              <a:solidFill>
                <a:prstClr val="black"/>
              </a:solidFill>
              <a:latin typeface="Arial" panose="020B0604020202020204"/>
            </a:endParaRPr>
          </a:p>
        </p:txBody>
      </p:sp>
    </p:spTree>
    <p:extLst>
      <p:ext uri="{BB962C8B-B14F-4D97-AF65-F5344CB8AC3E}">
        <p14:creationId xmlns:p14="http://schemas.microsoft.com/office/powerpoint/2010/main" val="24262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6D7F-A497-264D-9DDC-345FE1088DCC}"/>
              </a:ext>
            </a:extLst>
          </p:cNvPr>
          <p:cNvSpPr>
            <a:spLocks noGrp="1"/>
          </p:cNvSpPr>
          <p:nvPr>
            <p:ph type="ctrTitle"/>
          </p:nvPr>
        </p:nvSpPr>
        <p:spPr>
          <a:xfrm>
            <a:off x="413538" y="2456892"/>
            <a:ext cx="8317316" cy="1998222"/>
          </a:xfrm>
        </p:spPr>
        <p:txBody>
          <a:bodyPr/>
          <a:lstStyle/>
          <a:p>
            <a:pPr>
              <a:lnSpc>
                <a:spcPct val="100000"/>
              </a:lnSpc>
              <a:spcBef>
                <a:spcPts val="900"/>
              </a:spcBef>
              <a:spcAft>
                <a:spcPts val="900"/>
              </a:spcAft>
            </a:pPr>
            <a:r>
              <a:rPr lang="de-CH" sz="4200" dirty="0"/>
              <a:t>Früherkennung von Kindeswohlgefährdung</a:t>
            </a:r>
            <a:br>
              <a:rPr lang="de-CH" sz="4200" dirty="0"/>
            </a:br>
            <a:r>
              <a:rPr lang="de-CH" sz="900" dirty="0"/>
              <a:t/>
            </a:r>
            <a:br>
              <a:rPr lang="de-CH" sz="900" dirty="0"/>
            </a:br>
            <a:r>
              <a:rPr lang="de-CH" sz="2700" dirty="0"/>
              <a:t/>
            </a:r>
            <a:br>
              <a:rPr lang="de-CH" sz="2700" dirty="0"/>
            </a:br>
            <a:r>
              <a:rPr lang="de-CH" sz="3000" dirty="0"/>
              <a:t> </a:t>
            </a:r>
            <a:endParaRPr lang="en-US" sz="3000" dirty="0"/>
          </a:p>
        </p:txBody>
      </p:sp>
      <p:sp>
        <p:nvSpPr>
          <p:cNvPr id="3" name="Subtitle 2">
            <a:extLst>
              <a:ext uri="{FF2B5EF4-FFF2-40B4-BE49-F238E27FC236}">
                <a16:creationId xmlns:a16="http://schemas.microsoft.com/office/drawing/2014/main" id="{D554AD9E-72E1-3D43-8083-98D9E2653DDB}"/>
              </a:ext>
            </a:extLst>
          </p:cNvPr>
          <p:cNvSpPr>
            <a:spLocks noGrp="1"/>
          </p:cNvSpPr>
          <p:nvPr>
            <p:ph type="subTitle" idx="1"/>
          </p:nvPr>
        </p:nvSpPr>
        <p:spPr>
          <a:xfrm>
            <a:off x="413539" y="4026337"/>
            <a:ext cx="8317706" cy="857555"/>
          </a:xfrm>
        </p:spPr>
        <p:txBody>
          <a:bodyPr/>
          <a:lstStyle/>
          <a:p>
            <a:pPr>
              <a:lnSpc>
                <a:spcPct val="100000"/>
              </a:lnSpc>
            </a:pPr>
            <a:r>
              <a:rPr lang="de-CH" sz="2100" dirty="0"/>
              <a:t>Weiterbildung für Mütter- und Väterberater/innen und Hebammen Basel-Landschaft  | 7. Juni 2022</a:t>
            </a:r>
          </a:p>
          <a:p>
            <a:pPr>
              <a:lnSpc>
                <a:spcPct val="100000"/>
              </a:lnSpc>
            </a:pPr>
            <a:endParaRPr lang="de-CH" sz="1800" dirty="0"/>
          </a:p>
          <a:p>
            <a:pPr>
              <a:lnSpc>
                <a:spcPct val="100000"/>
              </a:lnSpc>
            </a:pPr>
            <a:r>
              <a:rPr lang="de-CH" sz="1650" dirty="0"/>
              <a:t>Nicole Aebischer, Dozentin </a:t>
            </a:r>
            <a:r>
              <a:rPr lang="de-CH" sz="1650" dirty="0" err="1"/>
              <a:t>Careum</a:t>
            </a:r>
            <a:r>
              <a:rPr lang="de-CH" sz="1650" dirty="0"/>
              <a:t> Weiterbildung &amp; Projektleiterin Kindesschutz Mütter- und Väterberatung Kanton Bern </a:t>
            </a:r>
          </a:p>
          <a:p>
            <a:pPr>
              <a:lnSpc>
                <a:spcPct val="100000"/>
              </a:lnSpc>
            </a:pPr>
            <a:endParaRPr lang="en-US" sz="1800" dirty="0"/>
          </a:p>
        </p:txBody>
      </p:sp>
    </p:spTree>
    <p:extLst>
      <p:ext uri="{BB962C8B-B14F-4D97-AF65-F5344CB8AC3E}">
        <p14:creationId xmlns:p14="http://schemas.microsoft.com/office/powerpoint/2010/main" val="3881368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Handeln bei Auffälligkeiten – Herausforderungen </a:t>
            </a:r>
            <a:endParaRPr lang="de-CH" dirty="0"/>
          </a:p>
        </p:txBody>
      </p:sp>
      <p:sp>
        <p:nvSpPr>
          <p:cNvPr id="3" name="Inhaltsplatzhalter 2"/>
          <p:cNvSpPr>
            <a:spLocks noGrp="1"/>
          </p:cNvSpPr>
          <p:nvPr>
            <p:ph idx="1"/>
          </p:nvPr>
        </p:nvSpPr>
        <p:spPr/>
        <p:txBody>
          <a:bodyPr/>
          <a:lstStyle/>
          <a:p>
            <a:pPr marL="257175" indent="-257175">
              <a:buFont typeface="Arial" panose="020B0604020202020204" pitchFamily="34" charset="0"/>
              <a:buChar char="•"/>
            </a:pPr>
            <a:r>
              <a:rPr lang="de-CH" dirty="0"/>
              <a:t>Grauzonen von Normalität – Belastung – Gefährdung</a:t>
            </a:r>
          </a:p>
          <a:p>
            <a:pPr marL="257175" indent="-257175">
              <a:buFont typeface="Arial" panose="020B0604020202020204" pitchFamily="34" charset="0"/>
              <a:buChar char="•"/>
            </a:pPr>
            <a:r>
              <a:rPr lang="de-CH" dirty="0" smtClean="0"/>
              <a:t>Nähe </a:t>
            </a:r>
            <a:r>
              <a:rPr lang="de-CH" dirty="0"/>
              <a:t>/ Distanz zu Kind und Familie</a:t>
            </a:r>
          </a:p>
          <a:p>
            <a:pPr marL="257175" indent="-257175">
              <a:buFont typeface="Arial" panose="020B0604020202020204" pitchFamily="34" charset="0"/>
              <a:buChar char="•"/>
            </a:pPr>
            <a:r>
              <a:rPr lang="de-CH" dirty="0" smtClean="0"/>
              <a:t>Identifikation </a:t>
            </a:r>
            <a:r>
              <a:rPr lang="de-CH" dirty="0"/>
              <a:t>mit Rolle und Auftrag als </a:t>
            </a:r>
            <a:r>
              <a:rPr lang="de-CH" dirty="0" smtClean="0"/>
              <a:t>Fachperson in der Frühen Kindheit (Früherkennung)</a:t>
            </a:r>
            <a:endParaRPr lang="de-CH" dirty="0"/>
          </a:p>
          <a:p>
            <a:pPr marL="257175" indent="-257175">
              <a:buFont typeface="Arial" panose="020B0604020202020204" pitchFamily="34" charset="0"/>
              <a:buChar char="•"/>
            </a:pPr>
            <a:r>
              <a:rPr lang="de-CH" dirty="0" smtClean="0"/>
              <a:t>Wie </a:t>
            </a:r>
            <a:r>
              <a:rPr lang="de-CH" dirty="0"/>
              <a:t>formuliere ich meine Verantwortung bei fehlender Kooperation </a:t>
            </a:r>
            <a:r>
              <a:rPr lang="de-CH" dirty="0" smtClean="0"/>
              <a:t>der Eltern? (Melderecht, -pflicht)</a:t>
            </a:r>
            <a:endParaRPr lang="de-CH" dirty="0"/>
          </a:p>
          <a:p>
            <a:pPr marL="257175" indent="-257175">
              <a:buFont typeface="Arial" panose="020B0604020202020204" pitchFamily="34" charset="0"/>
              <a:buChar char="•"/>
            </a:pPr>
            <a:r>
              <a:rPr lang="de-CH" dirty="0" smtClean="0"/>
              <a:t>Existenzsicherung</a:t>
            </a:r>
            <a:r>
              <a:rPr lang="de-CH" dirty="0"/>
              <a:t>, «Ruf»</a:t>
            </a:r>
          </a:p>
          <a:p>
            <a:pPr marL="257175" indent="-257175">
              <a:buFont typeface="Arial" panose="020B0604020202020204" pitchFamily="34" charset="0"/>
              <a:buChar char="•"/>
            </a:pPr>
            <a:r>
              <a:rPr lang="de-CH" dirty="0" smtClean="0"/>
              <a:t>U.a</a:t>
            </a:r>
            <a:r>
              <a:rPr lang="de-CH" dirty="0"/>
              <a:t>.</a:t>
            </a:r>
          </a:p>
        </p:txBody>
      </p:sp>
      <p:sp>
        <p:nvSpPr>
          <p:cNvPr id="5" name="Fußzeilenplatzhalter 4"/>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30</a:t>
            </a:fld>
            <a:endParaRPr lang="de-CH">
              <a:solidFill>
                <a:prstClr val="black"/>
              </a:solidFill>
              <a:latin typeface="Arial" panose="020B0604020202020204"/>
            </a:endParaRPr>
          </a:p>
        </p:txBody>
      </p:sp>
    </p:spTree>
    <p:extLst>
      <p:ext uri="{BB962C8B-B14F-4D97-AF65-F5344CB8AC3E}">
        <p14:creationId xmlns:p14="http://schemas.microsoft.com/office/powerpoint/2010/main" val="408764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578F3-63E2-4C8A-8F3F-518F7625202E}"/>
              </a:ext>
            </a:extLst>
          </p:cNvPr>
          <p:cNvSpPr>
            <a:spLocks noGrp="1"/>
          </p:cNvSpPr>
          <p:nvPr>
            <p:ph type="title"/>
          </p:nvPr>
        </p:nvSpPr>
        <p:spPr/>
        <p:txBody>
          <a:bodyPr/>
          <a:lstStyle/>
          <a:p>
            <a:r>
              <a:rPr lang="de-CH" dirty="0"/>
              <a:t>Herzlichen Dank für Ihre Aufmerksamkeit.</a:t>
            </a:r>
          </a:p>
        </p:txBody>
      </p:sp>
    </p:spTree>
    <p:extLst>
      <p:ext uri="{BB962C8B-B14F-4D97-AF65-F5344CB8AC3E}">
        <p14:creationId xmlns:p14="http://schemas.microsoft.com/office/powerpoint/2010/main" val="2926798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el 1"/>
          <p:cNvSpPr>
            <a:spLocks noGrp="1"/>
          </p:cNvSpPr>
          <p:nvPr>
            <p:ph type="title" idx="4294967295"/>
          </p:nvPr>
        </p:nvSpPr>
        <p:spPr>
          <a:xfrm>
            <a:off x="363014" y="1068852"/>
            <a:ext cx="8317316" cy="594066"/>
          </a:xfrm>
        </p:spPr>
        <p:txBody>
          <a:bodyPr/>
          <a:lstStyle/>
          <a:p>
            <a:r>
              <a:rPr lang="de-CH" altLang="de-DE" dirty="0">
                <a:ea typeface="ＭＳ Ｐゴシック" panose="020B0600070205080204" pitchFamily="34" charset="-128"/>
              </a:rPr>
              <a:t>Literatur</a:t>
            </a:r>
          </a:p>
        </p:txBody>
      </p:sp>
      <p:sp>
        <p:nvSpPr>
          <p:cNvPr id="81923" name="Inhaltsplatzhalter 2"/>
          <p:cNvSpPr>
            <a:spLocks noGrp="1"/>
          </p:cNvSpPr>
          <p:nvPr>
            <p:ph sz="quarter" idx="4294967295"/>
          </p:nvPr>
        </p:nvSpPr>
        <p:spPr>
          <a:xfrm>
            <a:off x="375331" y="1662918"/>
            <a:ext cx="8359739" cy="3888432"/>
          </a:xfrm>
        </p:spPr>
        <p:txBody>
          <a:bodyPr/>
          <a:lstStyle/>
          <a:p>
            <a:pPr marL="0" indent="0">
              <a:lnSpc>
                <a:spcPct val="100000"/>
              </a:lnSpc>
              <a:spcBef>
                <a:spcPts val="0"/>
              </a:spcBef>
              <a:spcAft>
                <a:spcPts val="450"/>
              </a:spcAft>
              <a:buNone/>
            </a:pPr>
            <a:r>
              <a:rPr lang="de-CH" spc="15" dirty="0" err="1">
                <a:solidFill>
                  <a:schemeClr val="accent1"/>
                </a:solidFill>
              </a:rPr>
              <a:t>Brazelton</a:t>
            </a:r>
            <a:r>
              <a:rPr lang="de-CH" spc="15" dirty="0">
                <a:solidFill>
                  <a:schemeClr val="accent1"/>
                </a:solidFill>
              </a:rPr>
              <a:t>, T. und Greenspan, S. (2002). Die 7 Grundbedürfnisse von Kindern. Weinheim: Beltz. </a:t>
            </a:r>
          </a:p>
          <a:p>
            <a:pPr marL="0" indent="0">
              <a:lnSpc>
                <a:spcPct val="100000"/>
              </a:lnSpc>
              <a:spcBef>
                <a:spcPts val="0"/>
              </a:spcBef>
              <a:spcAft>
                <a:spcPts val="450"/>
              </a:spcAft>
              <a:buNone/>
            </a:pPr>
            <a:r>
              <a:rPr lang="de-CH" spc="15" dirty="0">
                <a:solidFill>
                  <a:schemeClr val="accent1"/>
                </a:solidFill>
              </a:rPr>
              <a:t>Brunner, S. (2014). Früherkennung von Gefährdungen kleiner Kinder. Professionelles Einschätzen und Handeln im Graubereich. Fachtagung MMI 2014.</a:t>
            </a:r>
          </a:p>
          <a:p>
            <a:pPr marL="0" indent="0">
              <a:lnSpc>
                <a:spcPct val="100000"/>
              </a:lnSpc>
              <a:spcBef>
                <a:spcPts val="0"/>
              </a:spcBef>
              <a:spcAft>
                <a:spcPts val="450"/>
              </a:spcAft>
              <a:buNone/>
            </a:pPr>
            <a:r>
              <a:rPr lang="de-CH" spc="15" dirty="0">
                <a:solidFill>
                  <a:schemeClr val="accent1"/>
                </a:solidFill>
              </a:rPr>
              <a:t>Hauri, A. und </a:t>
            </a:r>
            <a:r>
              <a:rPr lang="de-CH" spc="15" dirty="0" err="1">
                <a:solidFill>
                  <a:schemeClr val="accent1"/>
                </a:solidFill>
              </a:rPr>
              <a:t>Zingaro</a:t>
            </a:r>
            <a:r>
              <a:rPr lang="de-CH" spc="15" dirty="0">
                <a:solidFill>
                  <a:schemeClr val="accent1"/>
                </a:solidFill>
              </a:rPr>
              <a:t>, M. (2020). Leitfaden Kindesschutz. Kindeswohlgefährdung erkennen in der </a:t>
            </a:r>
            <a:r>
              <a:rPr lang="de-CH" spc="15" dirty="0" err="1">
                <a:solidFill>
                  <a:schemeClr val="accent1"/>
                </a:solidFill>
              </a:rPr>
              <a:t>sozialarbeiterischen</a:t>
            </a:r>
            <a:r>
              <a:rPr lang="de-CH" spc="15" dirty="0">
                <a:solidFill>
                  <a:schemeClr val="accent1"/>
                </a:solidFill>
              </a:rPr>
              <a:t> Praxis, Bern: Stiftung Kinderschutz Schweiz.</a:t>
            </a:r>
          </a:p>
          <a:p>
            <a:pPr marL="0" indent="0">
              <a:lnSpc>
                <a:spcPct val="100000"/>
              </a:lnSpc>
              <a:spcBef>
                <a:spcPts val="0"/>
              </a:spcBef>
              <a:spcAft>
                <a:spcPts val="450"/>
              </a:spcAft>
              <a:buNone/>
            </a:pPr>
            <a:r>
              <a:rPr lang="de-CH" spc="15" dirty="0" err="1">
                <a:solidFill>
                  <a:schemeClr val="accent1"/>
                </a:solidFill>
              </a:rPr>
              <a:t>Hegnauer</a:t>
            </a:r>
            <a:r>
              <a:rPr lang="de-CH" spc="15" dirty="0">
                <a:solidFill>
                  <a:schemeClr val="accent1"/>
                </a:solidFill>
              </a:rPr>
              <a:t>, C. (1999). Grundriss des Kindesrechts. 5. Auflage, Bern: </a:t>
            </a:r>
            <a:r>
              <a:rPr lang="de-CH" spc="15" dirty="0" err="1">
                <a:solidFill>
                  <a:schemeClr val="accent1"/>
                </a:solidFill>
              </a:rPr>
              <a:t>Stämpfli</a:t>
            </a:r>
            <a:r>
              <a:rPr lang="de-CH" spc="15" dirty="0">
                <a:solidFill>
                  <a:schemeClr val="accent1"/>
                </a:solidFill>
              </a:rPr>
              <a:t>.</a:t>
            </a:r>
          </a:p>
          <a:p>
            <a:pPr marL="0" indent="0">
              <a:lnSpc>
                <a:spcPct val="100000"/>
              </a:lnSpc>
              <a:spcBef>
                <a:spcPts val="0"/>
              </a:spcBef>
              <a:spcAft>
                <a:spcPts val="450"/>
              </a:spcAft>
              <a:buNone/>
            </a:pPr>
            <a:r>
              <a:rPr lang="de-CH" spc="15" dirty="0">
                <a:solidFill>
                  <a:schemeClr val="accent1"/>
                </a:solidFill>
              </a:rPr>
              <a:t>Kantonales Jugendamt (2020). </a:t>
            </a:r>
            <a:r>
              <a:rPr lang="de-CH" spc="15" dirty="0" err="1">
                <a:solidFill>
                  <a:schemeClr val="accent1"/>
                </a:solidFill>
              </a:rPr>
              <a:t>Factsheet</a:t>
            </a:r>
            <a:r>
              <a:rPr lang="de-CH" spc="15" dirty="0">
                <a:solidFill>
                  <a:schemeClr val="accent1"/>
                </a:solidFill>
              </a:rPr>
              <a:t> zum Kernthema Kindesschutz. Bern: Direktion für Inneres und Justiz des Kantons Bern.</a:t>
            </a:r>
          </a:p>
          <a:p>
            <a:pPr marL="0" indent="0">
              <a:lnSpc>
                <a:spcPct val="100000"/>
              </a:lnSpc>
              <a:spcBef>
                <a:spcPts val="0"/>
              </a:spcBef>
              <a:spcAft>
                <a:spcPts val="450"/>
              </a:spcAft>
              <a:buNone/>
            </a:pPr>
            <a:r>
              <a:rPr lang="de-CH" spc="15" dirty="0">
                <a:solidFill>
                  <a:schemeClr val="accent1"/>
                </a:solidFill>
              </a:rPr>
              <a:t>Kindler, H. (2011). Risiko- und Schutzfaktoren, Gefährdungseinschätzung . Ulm: KJPP, Universitätsklinikum Ulm.</a:t>
            </a:r>
          </a:p>
          <a:p>
            <a:pPr marL="0" indent="0">
              <a:spcAft>
                <a:spcPts val="450"/>
              </a:spcAft>
              <a:buNone/>
            </a:pPr>
            <a:r>
              <a:rPr lang="de-CH" spc="15" dirty="0" err="1">
                <a:solidFill>
                  <a:schemeClr val="accent1"/>
                </a:solidFill>
              </a:rPr>
              <a:t>Maywald</a:t>
            </a:r>
            <a:r>
              <a:rPr lang="de-CH" spc="15" dirty="0">
                <a:solidFill>
                  <a:schemeClr val="accent1"/>
                </a:solidFill>
              </a:rPr>
              <a:t>, J. (2019). Kinderschutz in der Kita. Leitfaden für die pädagogische Praxis. Freiburg: Herder.</a:t>
            </a:r>
          </a:p>
          <a:p>
            <a:pPr marL="0" indent="0">
              <a:lnSpc>
                <a:spcPct val="100000"/>
              </a:lnSpc>
              <a:spcBef>
                <a:spcPts val="0"/>
              </a:spcBef>
              <a:spcAft>
                <a:spcPts val="450"/>
              </a:spcAft>
              <a:buNone/>
            </a:pPr>
            <a:r>
              <a:rPr lang="de-CH" spc="15" dirty="0">
                <a:solidFill>
                  <a:schemeClr val="accent1"/>
                </a:solidFill>
              </a:rPr>
              <a:t>Ziegenhain, U., Schöllhorn, A., </a:t>
            </a:r>
            <a:r>
              <a:rPr lang="de-CH" spc="15" dirty="0" err="1">
                <a:solidFill>
                  <a:schemeClr val="accent1"/>
                </a:solidFill>
              </a:rPr>
              <a:t>Künster</a:t>
            </a:r>
            <a:r>
              <a:rPr lang="de-CH" spc="15" dirty="0">
                <a:solidFill>
                  <a:schemeClr val="accent1"/>
                </a:solidFill>
              </a:rPr>
              <a:t>, Anne K. et. al (2010). Modellprojekt guter Start ins Kinderleben. </a:t>
            </a:r>
            <a:r>
              <a:rPr lang="de-CH" spc="15" dirty="0" err="1">
                <a:solidFill>
                  <a:schemeClr val="accent1"/>
                </a:solidFill>
              </a:rPr>
              <a:t>Werkbuch</a:t>
            </a:r>
            <a:r>
              <a:rPr lang="de-CH" spc="15" dirty="0">
                <a:solidFill>
                  <a:schemeClr val="accent1"/>
                </a:solidFill>
              </a:rPr>
              <a:t> Vernetzung. Köln: Nationales Zentrum frühe Hilfen.</a:t>
            </a:r>
            <a:endParaRPr lang="de-CH" altLang="de-DE" spc="15" dirty="0">
              <a:solidFill>
                <a:schemeClr val="accent1"/>
              </a:solidFill>
            </a:endParaRPr>
          </a:p>
        </p:txBody>
      </p:sp>
      <p:sp>
        <p:nvSpPr>
          <p:cNvPr id="81924"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a:fld id="{E61EB460-506B-4CC2-B559-35F4D49D58DD}" type="slidenum">
              <a:rPr lang="de-CH" altLang="de-DE">
                <a:solidFill>
                  <a:prstClr val="black"/>
                </a:solidFill>
              </a:rPr>
              <a:pPr defTabSz="685800"/>
              <a:t>32</a:t>
            </a:fld>
            <a:endParaRPr lang="de-CH" altLang="de-DE">
              <a:solidFill>
                <a:prstClr val="black"/>
              </a:solidFill>
            </a:endParaRPr>
          </a:p>
          <a:p>
            <a:pPr defTabSz="685800"/>
            <a:endParaRPr lang="de-CH" altLang="de-DE">
              <a:solidFill>
                <a:prstClr val="black"/>
              </a:solidFill>
            </a:endParaRPr>
          </a:p>
        </p:txBody>
      </p:sp>
      <p:sp>
        <p:nvSpPr>
          <p:cNvPr id="81925" name="Fußzeilenplatzhalter 4"/>
          <p:cNvSpPr>
            <a:spLocks noGrp="1"/>
          </p:cNvSpPr>
          <p:nvPr>
            <p:ph type="ftr" sz="quarter" idx="11"/>
          </p:nvPr>
        </p:nvSpPr>
        <p:spPr bwMode="auto">
          <a:xfrm>
            <a:off x="1485578" y="5655625"/>
            <a:ext cx="6072188" cy="283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a:r>
              <a:rPr lang="de-CH" altLang="de-DE" dirty="0">
                <a:solidFill>
                  <a:prstClr val="black"/>
                </a:solidFill>
              </a:rPr>
              <a:t>Weiterbildung Kindesschutz Basel-Landschaft | 7. Juni 2022</a:t>
            </a:r>
          </a:p>
        </p:txBody>
      </p:sp>
    </p:spTree>
    <p:extLst>
      <p:ext uri="{BB962C8B-B14F-4D97-AF65-F5344CB8AC3E}">
        <p14:creationId xmlns:p14="http://schemas.microsoft.com/office/powerpoint/2010/main" val="4082718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33</a:t>
            </a:fld>
            <a:endParaRPr lang="en-US"/>
          </a:p>
        </p:txBody>
      </p:sp>
      <p:sp>
        <p:nvSpPr>
          <p:cNvPr id="3" name="Titel 2"/>
          <p:cNvSpPr>
            <a:spLocks noGrp="1"/>
          </p:cNvSpPr>
          <p:nvPr>
            <p:ph type="title"/>
          </p:nvPr>
        </p:nvSpPr>
        <p:spPr/>
        <p:txBody>
          <a:bodyPr/>
          <a:lstStyle/>
          <a:p>
            <a:r>
              <a:rPr lang="de-CH" dirty="0"/>
              <a:t>4 Workshops</a:t>
            </a:r>
          </a:p>
        </p:txBody>
      </p:sp>
      <p:sp>
        <p:nvSpPr>
          <p:cNvPr id="4" name="Textplatzhalter 3"/>
          <p:cNvSpPr>
            <a:spLocks noGrp="1"/>
          </p:cNvSpPr>
          <p:nvPr>
            <p:ph type="body" sz="quarter" idx="14"/>
          </p:nvPr>
        </p:nvSpPr>
        <p:spPr/>
        <p:txBody>
          <a:bodyPr/>
          <a:lstStyle/>
          <a:p>
            <a:pPr marL="0" indent="0" algn="ctr">
              <a:buNone/>
            </a:pPr>
            <a:endParaRPr lang="de-CH" dirty="0"/>
          </a:p>
          <a:p>
            <a:pPr marL="0" indent="0">
              <a:buNone/>
            </a:pPr>
            <a:r>
              <a:rPr lang="de-CH" dirty="0">
                <a:solidFill>
                  <a:srgbClr val="FF0000"/>
                </a:solidFill>
              </a:rPr>
              <a:t>13.50 – 14.35h </a:t>
            </a:r>
            <a:r>
              <a:rPr lang="de-CH" dirty="0"/>
              <a:t>		</a:t>
            </a:r>
            <a:r>
              <a:rPr lang="de-CH" dirty="0" smtClean="0"/>
              <a:t>Gruppendiskussionen in versch. Räumen</a:t>
            </a:r>
            <a:endParaRPr lang="de-CH" dirty="0"/>
          </a:p>
          <a:p>
            <a:pPr marL="0" indent="0">
              <a:buNone/>
            </a:pPr>
            <a:endParaRPr lang="de-CH" dirty="0">
              <a:solidFill>
                <a:srgbClr val="FF0000"/>
              </a:solidFill>
            </a:endParaRPr>
          </a:p>
          <a:p>
            <a:pPr marL="0" indent="0">
              <a:buNone/>
            </a:pPr>
            <a:r>
              <a:rPr lang="de-CH" dirty="0">
                <a:solidFill>
                  <a:srgbClr val="FF0000"/>
                </a:solidFill>
              </a:rPr>
              <a:t>14.35 – 15.00h</a:t>
            </a:r>
            <a:r>
              <a:rPr lang="de-CH" dirty="0"/>
              <a:t>		Sammlung Ergebnisse im Plenum</a:t>
            </a:r>
          </a:p>
          <a:p>
            <a:pPr marL="0" indent="0">
              <a:buNone/>
            </a:pPr>
            <a:endParaRPr lang="de-CH" dirty="0">
              <a:solidFill>
                <a:srgbClr val="FF0000"/>
              </a:solidFill>
            </a:endParaRPr>
          </a:p>
          <a:p>
            <a:pPr marL="0" indent="0">
              <a:buNone/>
            </a:pPr>
            <a:r>
              <a:rPr lang="de-CH" dirty="0">
                <a:solidFill>
                  <a:srgbClr val="FF0000"/>
                </a:solidFill>
              </a:rPr>
              <a:t>15.00 – </a:t>
            </a:r>
            <a:r>
              <a:rPr lang="de-CH" dirty="0" smtClean="0">
                <a:solidFill>
                  <a:srgbClr val="FF0000"/>
                </a:solidFill>
              </a:rPr>
              <a:t>15.25h</a:t>
            </a:r>
            <a:r>
              <a:rPr lang="de-CH" dirty="0"/>
              <a:t>		Pause</a:t>
            </a:r>
          </a:p>
          <a:p>
            <a:pPr marL="0" indent="0">
              <a:buNone/>
            </a:pPr>
            <a:endParaRPr lang="de-CH" dirty="0"/>
          </a:p>
        </p:txBody>
      </p:sp>
    </p:spTree>
    <p:extLst>
      <p:ext uri="{BB962C8B-B14F-4D97-AF65-F5344CB8AC3E}">
        <p14:creationId xmlns:p14="http://schemas.microsoft.com/office/powerpoint/2010/main" val="1544266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34</a:t>
            </a:fld>
            <a:endParaRPr lang="en-US"/>
          </a:p>
        </p:txBody>
      </p:sp>
      <p:sp>
        <p:nvSpPr>
          <p:cNvPr id="3" name="Titel 2"/>
          <p:cNvSpPr>
            <a:spLocks noGrp="1"/>
          </p:cNvSpPr>
          <p:nvPr>
            <p:ph type="title"/>
          </p:nvPr>
        </p:nvSpPr>
        <p:spPr>
          <a:xfrm>
            <a:off x="177801" y="725254"/>
            <a:ext cx="8785224" cy="379004"/>
          </a:xfrm>
        </p:spPr>
        <p:txBody>
          <a:bodyPr/>
          <a:lstStyle/>
          <a:p>
            <a:r>
              <a:rPr lang="de-CH" dirty="0" smtClean="0"/>
              <a:t>Workshops (40 Minuten, bis 14:30 Uhr)</a:t>
            </a:r>
            <a:endParaRPr lang="de-CH" dirty="0"/>
          </a:p>
        </p:txBody>
      </p:sp>
      <p:graphicFrame>
        <p:nvGraphicFramePr>
          <p:cNvPr id="6" name="Tabelle 5"/>
          <p:cNvGraphicFramePr>
            <a:graphicFrameLocks noGrp="1"/>
          </p:cNvGraphicFramePr>
          <p:nvPr>
            <p:extLst>
              <p:ext uri="{D42A27DB-BD31-4B8C-83A1-F6EECF244321}">
                <p14:modId xmlns:p14="http://schemas.microsoft.com/office/powerpoint/2010/main" val="429086803"/>
              </p:ext>
            </p:extLst>
          </p:nvPr>
        </p:nvGraphicFramePr>
        <p:xfrm>
          <a:off x="352425" y="1222612"/>
          <a:ext cx="8610600" cy="5387362"/>
        </p:xfrm>
        <a:graphic>
          <a:graphicData uri="http://schemas.openxmlformats.org/drawingml/2006/table">
            <a:tbl>
              <a:tblPr firstRow="1" bandRow="1">
                <a:tableStyleId>{5C22544A-7EE6-4342-B048-85BDC9FD1C3A}</a:tableStyleId>
              </a:tblPr>
              <a:tblGrid>
                <a:gridCol w="740229">
                  <a:extLst>
                    <a:ext uri="{9D8B030D-6E8A-4147-A177-3AD203B41FA5}">
                      <a16:colId xmlns:a16="http://schemas.microsoft.com/office/drawing/2014/main" val="3478904751"/>
                    </a:ext>
                  </a:extLst>
                </a:gridCol>
                <a:gridCol w="3609975">
                  <a:extLst>
                    <a:ext uri="{9D8B030D-6E8A-4147-A177-3AD203B41FA5}">
                      <a16:colId xmlns:a16="http://schemas.microsoft.com/office/drawing/2014/main" val="2674507181"/>
                    </a:ext>
                  </a:extLst>
                </a:gridCol>
                <a:gridCol w="2383971">
                  <a:extLst>
                    <a:ext uri="{9D8B030D-6E8A-4147-A177-3AD203B41FA5}">
                      <a16:colId xmlns:a16="http://schemas.microsoft.com/office/drawing/2014/main" val="2827928359"/>
                    </a:ext>
                  </a:extLst>
                </a:gridCol>
                <a:gridCol w="1876425">
                  <a:extLst>
                    <a:ext uri="{9D8B030D-6E8A-4147-A177-3AD203B41FA5}">
                      <a16:colId xmlns:a16="http://schemas.microsoft.com/office/drawing/2014/main" val="481929029"/>
                    </a:ext>
                  </a:extLst>
                </a:gridCol>
              </a:tblGrid>
              <a:tr h="388642">
                <a:tc>
                  <a:txBody>
                    <a:bodyPr/>
                    <a:lstStyle/>
                    <a:p>
                      <a:endParaRPr lang="de-CH" dirty="0"/>
                    </a:p>
                  </a:txBody>
                  <a:tcPr/>
                </a:tc>
                <a:tc>
                  <a:txBody>
                    <a:bodyPr/>
                    <a:lstStyle/>
                    <a:p>
                      <a:r>
                        <a:rPr lang="de-CH" dirty="0" smtClean="0"/>
                        <a:t>Workshop</a:t>
                      </a:r>
                      <a:endParaRPr lang="de-CH" dirty="0"/>
                    </a:p>
                  </a:txBody>
                  <a:tcPr/>
                </a:tc>
                <a:tc>
                  <a:txBody>
                    <a:bodyPr/>
                    <a:lstStyle/>
                    <a:p>
                      <a:r>
                        <a:rPr lang="de-CH" dirty="0" smtClean="0"/>
                        <a:t>Referentinnen </a:t>
                      </a:r>
                      <a:endParaRPr lang="de-CH" dirty="0"/>
                    </a:p>
                  </a:txBody>
                  <a:tcPr/>
                </a:tc>
                <a:tc>
                  <a:txBody>
                    <a:bodyPr/>
                    <a:lstStyle/>
                    <a:p>
                      <a:r>
                        <a:rPr lang="de-CH" dirty="0" smtClean="0"/>
                        <a:t>Raum</a:t>
                      </a:r>
                      <a:endParaRPr lang="de-CH" dirty="0"/>
                    </a:p>
                  </a:txBody>
                  <a:tcPr/>
                </a:tc>
                <a:extLst>
                  <a:ext uri="{0D108BD9-81ED-4DB2-BD59-A6C34878D82A}">
                    <a16:rowId xmlns:a16="http://schemas.microsoft.com/office/drawing/2014/main" val="2240493420"/>
                  </a:ext>
                </a:extLst>
              </a:tr>
              <a:tr h="1373944">
                <a:tc>
                  <a:txBody>
                    <a:bodyPr/>
                    <a:lstStyle/>
                    <a:p>
                      <a:endParaRPr lang="de-CH"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solidFill>
                            <a:schemeClr val="tx1"/>
                          </a:solidFill>
                        </a:rPr>
                        <a:t>Workshop 1:</a:t>
                      </a:r>
                    </a:p>
                    <a:p>
                      <a:pPr marL="0" marR="0" lvl="0" indent="0" algn="l" defTabSz="457200" rtl="0" eaLnBrk="1" fontAlgn="auto" latinLnBrk="0" hangingPunct="1">
                        <a:lnSpc>
                          <a:spcPct val="100000"/>
                        </a:lnSpc>
                        <a:spcBef>
                          <a:spcPts val="0"/>
                        </a:spcBef>
                        <a:spcAft>
                          <a:spcPts val="0"/>
                        </a:spcAft>
                        <a:buClrTx/>
                        <a:buSzTx/>
                        <a:buFontTx/>
                        <a:buNone/>
                        <a:tabLst/>
                        <a:defRPr/>
                      </a:pPr>
                      <a:r>
                        <a:rPr lang="de-CH" sz="1600" b="0" dirty="0" smtClean="0">
                          <a:solidFill>
                            <a:srgbClr val="FF0000"/>
                          </a:solidFill>
                        </a:rPr>
                        <a:t>Wie gelingt Interprofessionalität? Gemeinsamkeiten und Unterschiede zwischen Mütter- und Väterberatenden und Hebammen im Berufsfeld «Frühe Kindheit»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t>Melanie Wächtler</a:t>
                      </a:r>
                      <a:r>
                        <a:rPr lang="de-CH" sz="1600" dirty="0" smtClean="0"/>
                        <a:t>, </a:t>
                      </a:r>
                      <a:r>
                        <a:rPr lang="de-CH" sz="1600" dirty="0" err="1" smtClean="0"/>
                        <a:t>Careum</a:t>
                      </a:r>
                      <a:r>
                        <a:rPr lang="de-CH" sz="1600" dirty="0" smtClean="0"/>
                        <a:t> Weiterbildung </a:t>
                      </a:r>
                      <a:r>
                        <a:rPr lang="de-CH" sz="1600" b="1" dirty="0" smtClean="0"/>
                        <a:t>Denise Hodel</a:t>
                      </a:r>
                      <a:r>
                        <a:rPr lang="de-CH" sz="1600" dirty="0" smtClean="0"/>
                        <a:t>, Koordinationsstelle Mütter-, Väterberatung</a:t>
                      </a:r>
                    </a:p>
                  </a:txBody>
                  <a:tcPr/>
                </a:tc>
                <a:tc>
                  <a:txBody>
                    <a:bodyPr/>
                    <a:lstStyle/>
                    <a:p>
                      <a:r>
                        <a:rPr lang="de-CH" dirty="0" smtClean="0"/>
                        <a:t>Aula</a:t>
                      </a:r>
                      <a:endParaRPr lang="de-CH" dirty="0"/>
                    </a:p>
                  </a:txBody>
                  <a:tcPr/>
                </a:tc>
                <a:extLst>
                  <a:ext uri="{0D108BD9-81ED-4DB2-BD59-A6C34878D82A}">
                    <a16:rowId xmlns:a16="http://schemas.microsoft.com/office/drawing/2014/main" val="140815530"/>
                  </a:ext>
                </a:extLst>
              </a:tr>
              <a:tr h="1050663">
                <a:tc>
                  <a:txBody>
                    <a:bodyPr/>
                    <a:lstStyle/>
                    <a:p>
                      <a:endParaRPr lang="de-CH"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solidFill>
                            <a:schemeClr val="tx1"/>
                          </a:solidFill>
                        </a:rPr>
                        <a:t>Workshop 2: </a:t>
                      </a:r>
                      <a:r>
                        <a:rPr lang="de-CH" sz="1600" b="0" i="1" dirty="0" smtClean="0">
                          <a:solidFill>
                            <a:schemeClr val="tx1"/>
                          </a:solidFill>
                        </a:rPr>
                        <a:t>(Gruppe 1)</a:t>
                      </a:r>
                    </a:p>
                    <a:p>
                      <a:pPr marL="0" marR="0" lvl="0" indent="0" algn="l" defTabSz="457200" rtl="0" eaLnBrk="1" fontAlgn="auto" latinLnBrk="0" hangingPunct="1">
                        <a:lnSpc>
                          <a:spcPct val="100000"/>
                        </a:lnSpc>
                        <a:spcBef>
                          <a:spcPts val="0"/>
                        </a:spcBef>
                        <a:spcAft>
                          <a:spcPts val="0"/>
                        </a:spcAft>
                        <a:buClrTx/>
                        <a:buSzTx/>
                        <a:buFontTx/>
                        <a:buNone/>
                        <a:tabLst/>
                        <a:defRPr/>
                      </a:pPr>
                      <a:r>
                        <a:rPr lang="de-CH" sz="1600" b="0" dirty="0" smtClean="0">
                          <a:solidFill>
                            <a:srgbClr val="FF0000"/>
                          </a:solidFill>
                        </a:rPr>
                        <a:t>Vom Bauchgefühl bis zur Gefährdungsmeldung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t>Kristin Busch</a:t>
                      </a:r>
                      <a:r>
                        <a:rPr lang="de-CH" sz="1600" dirty="0" smtClean="0"/>
                        <a:t>, Opferhilfe beider Basel</a:t>
                      </a:r>
                    </a:p>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t>Claudia </a:t>
                      </a:r>
                      <a:r>
                        <a:rPr lang="de-CH" sz="1600" b="1" dirty="0" err="1" smtClean="0"/>
                        <a:t>Bücker</a:t>
                      </a:r>
                      <a:r>
                        <a:rPr lang="de-CH" sz="1600" dirty="0" smtClean="0"/>
                        <a:t>, Stiftung PTZ</a:t>
                      </a:r>
                    </a:p>
                  </a:txBody>
                  <a:tcPr/>
                </a:tc>
                <a:tc>
                  <a:txBody>
                    <a:bodyPr/>
                    <a:lstStyle/>
                    <a:p>
                      <a:r>
                        <a:rPr lang="de-CH" dirty="0" smtClean="0"/>
                        <a:t>Landwirtschaftsschule 24, Kurslokal 1</a:t>
                      </a:r>
                    </a:p>
                  </a:txBody>
                  <a:tcPr/>
                </a:tc>
                <a:extLst>
                  <a:ext uri="{0D108BD9-81ED-4DB2-BD59-A6C34878D82A}">
                    <a16:rowId xmlns:a16="http://schemas.microsoft.com/office/drawing/2014/main" val="1835822602"/>
                  </a:ext>
                </a:extLst>
              </a:tr>
              <a:tr h="942903">
                <a:tc>
                  <a:txBody>
                    <a:bodyPr/>
                    <a:lstStyle/>
                    <a:p>
                      <a:endParaRPr lang="de-CH"/>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solidFill>
                            <a:schemeClr val="tx1"/>
                          </a:solidFill>
                        </a:rPr>
                        <a:t>Workshop 2:</a:t>
                      </a:r>
                      <a:r>
                        <a:rPr lang="de-CH" sz="1600" b="1" baseline="0" dirty="0" smtClean="0">
                          <a:solidFill>
                            <a:schemeClr val="tx1"/>
                          </a:solidFill>
                        </a:rPr>
                        <a:t> </a:t>
                      </a:r>
                      <a:r>
                        <a:rPr lang="de-CH" sz="1600" b="0" i="1" baseline="0" dirty="0" smtClean="0">
                          <a:solidFill>
                            <a:schemeClr val="tx1"/>
                          </a:solidFill>
                        </a:rPr>
                        <a:t>(Gruppe 2)</a:t>
                      </a:r>
                    </a:p>
                    <a:p>
                      <a:pPr marL="0" marR="0" lvl="0" indent="0" algn="l" defTabSz="457200" rtl="0" eaLnBrk="1" fontAlgn="auto" latinLnBrk="0" hangingPunct="1">
                        <a:lnSpc>
                          <a:spcPct val="100000"/>
                        </a:lnSpc>
                        <a:spcBef>
                          <a:spcPts val="0"/>
                        </a:spcBef>
                        <a:spcAft>
                          <a:spcPts val="0"/>
                        </a:spcAft>
                        <a:buClrTx/>
                        <a:buSzTx/>
                        <a:buFontTx/>
                        <a:buNone/>
                        <a:tabLst/>
                        <a:defRPr/>
                      </a:pPr>
                      <a:r>
                        <a:rPr lang="de-CH" sz="1600" b="0" dirty="0" smtClean="0">
                          <a:solidFill>
                            <a:srgbClr val="FF0000"/>
                          </a:solidFill>
                        </a:rPr>
                        <a:t>Vom Bauchgefühl bis zur Gefährdungsmeldung</a:t>
                      </a:r>
                    </a:p>
                  </a:txBody>
                  <a:tcPr/>
                </a:tc>
                <a:tc>
                  <a:txBody>
                    <a:bodyPr/>
                    <a:lstStyle/>
                    <a:p>
                      <a:r>
                        <a:rPr lang="de-CH" sz="1600" b="1" dirty="0" smtClean="0"/>
                        <a:t>Stephanie Bolliger</a:t>
                      </a:r>
                      <a:r>
                        <a:rPr lang="de-CH" sz="1600" dirty="0" smtClean="0"/>
                        <a:t>, Beratungsstelle für Schwangerschafts- und Beziehungsfragen</a:t>
                      </a:r>
                      <a:endParaRPr lang="de-CH" sz="1600" dirty="0"/>
                    </a:p>
                  </a:txBody>
                  <a:tcPr/>
                </a:tc>
                <a:tc>
                  <a:txBody>
                    <a:bodyPr/>
                    <a:lstStyle/>
                    <a:p>
                      <a:r>
                        <a:rPr lang="de-CH" dirty="0" smtClean="0"/>
                        <a:t>Landwirtschaftsschule 26, Kurslokal 2</a:t>
                      </a:r>
                    </a:p>
                  </a:txBody>
                  <a:tcPr/>
                </a:tc>
                <a:extLst>
                  <a:ext uri="{0D108BD9-81ED-4DB2-BD59-A6C34878D82A}">
                    <a16:rowId xmlns:a16="http://schemas.microsoft.com/office/drawing/2014/main" val="2946945914"/>
                  </a:ext>
                </a:extLst>
              </a:tr>
              <a:tr h="1229305">
                <a:tc>
                  <a:txBody>
                    <a:bodyPr/>
                    <a:lstStyle/>
                    <a:p>
                      <a:endParaRPr lang="de-CH"/>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solidFill>
                            <a:schemeClr val="tx1"/>
                          </a:solidFill>
                        </a:rPr>
                        <a:t>Workshop 3:</a:t>
                      </a:r>
                    </a:p>
                    <a:p>
                      <a:pPr marL="0" marR="0" lvl="0" indent="0" algn="l" defTabSz="457200" rtl="0" eaLnBrk="1" fontAlgn="auto" latinLnBrk="0" hangingPunct="1">
                        <a:lnSpc>
                          <a:spcPct val="100000"/>
                        </a:lnSpc>
                        <a:spcBef>
                          <a:spcPts val="0"/>
                        </a:spcBef>
                        <a:spcAft>
                          <a:spcPts val="0"/>
                        </a:spcAft>
                        <a:buClrTx/>
                        <a:buSzTx/>
                        <a:buFontTx/>
                        <a:buNone/>
                        <a:tabLst/>
                        <a:defRPr/>
                      </a:pPr>
                      <a:r>
                        <a:rPr lang="de-CH" sz="1600" b="0" dirty="0" smtClean="0">
                          <a:solidFill>
                            <a:srgbClr val="FF0000"/>
                          </a:solidFill>
                        </a:rPr>
                        <a:t>Spannungsfeld zwischen freiwilligem Beratungsangebot und der Meldepflicht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t>Nicole Aebischer</a:t>
                      </a:r>
                      <a:r>
                        <a:rPr lang="de-CH" sz="1600" dirty="0" smtClean="0"/>
                        <a:t>, Mütter- und Väterberatung Bern </a:t>
                      </a:r>
                    </a:p>
                    <a:p>
                      <a:pPr marL="0" marR="0" lvl="0" indent="0" algn="l" defTabSz="457200" rtl="0" eaLnBrk="1" fontAlgn="auto" latinLnBrk="0" hangingPunct="1">
                        <a:lnSpc>
                          <a:spcPct val="100000"/>
                        </a:lnSpc>
                        <a:spcBef>
                          <a:spcPts val="0"/>
                        </a:spcBef>
                        <a:spcAft>
                          <a:spcPts val="0"/>
                        </a:spcAft>
                        <a:buClrTx/>
                        <a:buSzTx/>
                        <a:buFontTx/>
                        <a:buNone/>
                        <a:tabLst/>
                        <a:defRPr/>
                      </a:pPr>
                      <a:r>
                        <a:rPr lang="de-CH" sz="1600" b="1" dirty="0" smtClean="0"/>
                        <a:t>Caroline Zürcher</a:t>
                      </a:r>
                      <a:r>
                        <a:rPr lang="de-CH" sz="1600" dirty="0" smtClean="0"/>
                        <a:t>, KESB </a:t>
                      </a:r>
                      <a:r>
                        <a:rPr lang="de-CH" sz="1600" dirty="0" err="1" smtClean="0"/>
                        <a:t>Birstal</a:t>
                      </a:r>
                      <a:endParaRPr lang="de-CH" sz="1600" dirty="0" smtClean="0"/>
                    </a:p>
                  </a:txBody>
                  <a:tcPr/>
                </a:tc>
                <a:tc>
                  <a:txBody>
                    <a:bodyPr/>
                    <a:lstStyle/>
                    <a:p>
                      <a:r>
                        <a:rPr lang="de-CH" dirty="0" smtClean="0"/>
                        <a:t>Berufsschule 11, Kurslokal 3</a:t>
                      </a:r>
                    </a:p>
                  </a:txBody>
                  <a:tcPr/>
                </a:tc>
                <a:extLst>
                  <a:ext uri="{0D108BD9-81ED-4DB2-BD59-A6C34878D82A}">
                    <a16:rowId xmlns:a16="http://schemas.microsoft.com/office/drawing/2014/main" val="918919809"/>
                  </a:ext>
                </a:extLst>
              </a:tr>
            </a:tbl>
          </a:graphicData>
        </a:graphic>
      </p:graphicFrame>
      <p:sp>
        <p:nvSpPr>
          <p:cNvPr id="7" name="Ellipse 6"/>
          <p:cNvSpPr/>
          <p:nvPr/>
        </p:nvSpPr>
        <p:spPr>
          <a:xfrm>
            <a:off x="532688" y="2283291"/>
            <a:ext cx="395909" cy="4008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8" name="Ellipse 7"/>
          <p:cNvSpPr/>
          <p:nvPr/>
        </p:nvSpPr>
        <p:spPr>
          <a:xfrm>
            <a:off x="497872" y="3513088"/>
            <a:ext cx="395909" cy="404501"/>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9" name="Ellipse 8"/>
          <p:cNvSpPr/>
          <p:nvPr/>
        </p:nvSpPr>
        <p:spPr>
          <a:xfrm>
            <a:off x="508254" y="4614251"/>
            <a:ext cx="444776" cy="41773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0" name="Ellipse 9"/>
          <p:cNvSpPr/>
          <p:nvPr/>
        </p:nvSpPr>
        <p:spPr>
          <a:xfrm>
            <a:off x="532688" y="5829908"/>
            <a:ext cx="439096" cy="37815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18329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35</a:t>
            </a:fld>
            <a:endParaRPr lang="en-US"/>
          </a:p>
        </p:txBody>
      </p:sp>
      <p:sp>
        <p:nvSpPr>
          <p:cNvPr id="3" name="Titel 2"/>
          <p:cNvSpPr>
            <a:spLocks noGrp="1"/>
          </p:cNvSpPr>
          <p:nvPr>
            <p:ph type="title"/>
          </p:nvPr>
        </p:nvSpPr>
        <p:spPr/>
        <p:txBody>
          <a:bodyPr/>
          <a:lstStyle/>
          <a:p>
            <a:r>
              <a:rPr lang="de-CH" dirty="0" smtClean="0"/>
              <a:t>Ergebnisse sammeln</a:t>
            </a:r>
            <a:endParaRPr lang="de-CH" dirty="0"/>
          </a:p>
        </p:txBody>
      </p:sp>
      <p:sp>
        <p:nvSpPr>
          <p:cNvPr id="4" name="Textplatzhalter 3"/>
          <p:cNvSpPr>
            <a:spLocks noGrp="1"/>
          </p:cNvSpPr>
          <p:nvPr>
            <p:ph type="body" sz="quarter" idx="14"/>
          </p:nvPr>
        </p:nvSpPr>
        <p:spPr/>
        <p:txBody>
          <a:bodyPr/>
          <a:lstStyle/>
          <a:p>
            <a:pPr marL="0" indent="0">
              <a:buNone/>
            </a:pPr>
            <a:r>
              <a:rPr lang="de-CH" dirty="0" smtClean="0">
                <a:solidFill>
                  <a:srgbClr val="FF0000"/>
                </a:solidFill>
              </a:rPr>
              <a:t>14.35 </a:t>
            </a:r>
            <a:r>
              <a:rPr lang="de-CH" dirty="0">
                <a:solidFill>
                  <a:srgbClr val="FF0000"/>
                </a:solidFill>
              </a:rPr>
              <a:t>– 15.00h</a:t>
            </a:r>
            <a:r>
              <a:rPr lang="de-CH" dirty="0"/>
              <a:t>		Sammlung Ergebnisse im Plenum</a:t>
            </a:r>
          </a:p>
          <a:p>
            <a:pPr marL="0" indent="0">
              <a:buNone/>
            </a:pPr>
            <a:endParaRPr lang="de-CH" dirty="0"/>
          </a:p>
        </p:txBody>
      </p:sp>
    </p:spTree>
    <p:extLst>
      <p:ext uri="{BB962C8B-B14F-4D97-AF65-F5344CB8AC3E}">
        <p14:creationId xmlns:p14="http://schemas.microsoft.com/office/powerpoint/2010/main" val="3976176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387" y="888690"/>
            <a:ext cx="8785225" cy="948902"/>
          </a:xfrm>
        </p:spPr>
        <p:txBody>
          <a:bodyPr/>
          <a:lstStyle/>
          <a:p>
            <a:r>
              <a:rPr lang="de-CH" dirty="0"/>
              <a:t>Pause 15.00 – </a:t>
            </a:r>
            <a:r>
              <a:rPr lang="de-CH" dirty="0" smtClean="0"/>
              <a:t>15.25 </a:t>
            </a:r>
            <a:r>
              <a:rPr lang="de-CH" dirty="0"/>
              <a:t>Uhr</a:t>
            </a:r>
          </a:p>
        </p:txBody>
      </p:sp>
      <p:pic>
        <p:nvPicPr>
          <p:cNvPr id="8" name="typoraster"/>
          <p:cNvPicPr>
            <a:picLocks noChangeAspect="1"/>
          </p:cNvPicPr>
          <p:nvPr/>
        </p:nvPicPr>
        <p:blipFill>
          <a:blip r:embed="rId3">
            <a:extLst>
              <a:ext uri="{28A0092B-C50C-407E-A947-70E740481C1C}">
                <a14:useLocalDpi xmlns:a14="http://schemas.microsoft.com/office/drawing/2010/main" val="0"/>
              </a:ext>
            </a:extLst>
          </a:blip>
          <a:srcRect b="-259"/>
          <a:stretch>
            <a:fillRect/>
          </a:stretch>
        </p:blipFill>
        <p:spPr>
          <a:xfrm>
            <a:off x="0" y="1962150"/>
            <a:ext cx="9144000" cy="4907787"/>
          </a:xfrm>
          <a:prstGeom prst="rect">
            <a:avLst/>
          </a:prstGeom>
        </p:spPr>
      </p:pic>
      <p:sp>
        <p:nvSpPr>
          <p:cNvPr id="3" name="Textplatzhalter 2"/>
          <p:cNvSpPr>
            <a:spLocks noGrp="1"/>
          </p:cNvSpPr>
          <p:nvPr>
            <p:ph type="body" sz="quarter" idx="11"/>
          </p:nvPr>
        </p:nvSpPr>
        <p:spPr/>
        <p:txBody>
          <a:bodyPr/>
          <a:lstStyle/>
          <a:p>
            <a:r>
              <a:rPr lang="de-CH" dirty="0"/>
              <a:t>Logos</a:t>
            </a:r>
          </a:p>
        </p:txBody>
      </p:sp>
      <p:pic>
        <p:nvPicPr>
          <p:cNvPr id="6" name="Bildplatzhalter 5"/>
          <p:cNvPicPr>
            <a:picLocks noGrp="1" noChangeAspect="1"/>
          </p:cNvPicPr>
          <p:nvPr>
            <p:ph type="pic" sz="quarter" idx="10"/>
          </p:nvPr>
        </p:nvPicPr>
        <p:blipFill>
          <a:blip r:embed="rId4"/>
          <a:srcRect t="8908" b="8908"/>
          <a:stretch>
            <a:fillRect/>
          </a:stretch>
        </p:blipFill>
        <p:spPr>
          <a:xfrm>
            <a:off x="0" y="1955413"/>
            <a:ext cx="9144000" cy="4902587"/>
          </a:xfrm>
          <a:prstGeom prst="rect">
            <a:avLst/>
          </a:prstGeom>
        </p:spPr>
      </p:pic>
      <p:pic>
        <p:nvPicPr>
          <p:cNvPr id="9" name="typoraster"/>
          <p:cNvPicPr>
            <a:picLocks noChangeAspect="1"/>
          </p:cNvPicPr>
          <p:nvPr/>
        </p:nvPicPr>
        <p:blipFill>
          <a:blip r:embed="rId3">
            <a:extLst>
              <a:ext uri="{28A0092B-C50C-407E-A947-70E740481C1C}">
                <a14:useLocalDpi xmlns:a14="http://schemas.microsoft.com/office/drawing/2010/main" val="0"/>
              </a:ext>
            </a:extLst>
          </a:blip>
          <a:srcRect b="-259"/>
          <a:stretch>
            <a:fillRect/>
          </a:stretch>
        </p:blipFill>
        <p:spPr>
          <a:xfrm>
            <a:off x="0" y="1950213"/>
            <a:ext cx="9144000" cy="4907787"/>
          </a:xfrm>
          <a:prstGeom prst="rect">
            <a:avLst/>
          </a:prstGeom>
        </p:spPr>
      </p:pic>
    </p:spTree>
    <p:extLst>
      <p:ext uri="{BB962C8B-B14F-4D97-AF65-F5344CB8AC3E}">
        <p14:creationId xmlns:p14="http://schemas.microsoft.com/office/powerpoint/2010/main" val="2193688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37</a:t>
            </a:fld>
            <a:endParaRPr lang="en-US"/>
          </a:p>
        </p:txBody>
      </p:sp>
      <p:sp>
        <p:nvSpPr>
          <p:cNvPr id="3" name="Titel 2"/>
          <p:cNvSpPr>
            <a:spLocks noGrp="1"/>
          </p:cNvSpPr>
          <p:nvPr>
            <p:ph type="title"/>
          </p:nvPr>
        </p:nvSpPr>
        <p:spPr/>
        <p:txBody>
          <a:bodyPr/>
          <a:lstStyle/>
          <a:p>
            <a:r>
              <a:rPr lang="de-CH" dirty="0"/>
              <a:t>Programm</a:t>
            </a:r>
          </a:p>
        </p:txBody>
      </p:sp>
      <p:sp>
        <p:nvSpPr>
          <p:cNvPr id="4" name="Textplatzhalter 3"/>
          <p:cNvSpPr>
            <a:spLocks noGrp="1"/>
          </p:cNvSpPr>
          <p:nvPr>
            <p:ph type="body" sz="quarter" idx="14"/>
          </p:nvPr>
        </p:nvSpPr>
        <p:spPr/>
        <p:txBody>
          <a:bodyPr>
            <a:normAutofit fontScale="92500" lnSpcReduction="10000"/>
          </a:bodyPr>
          <a:lstStyle/>
          <a:p>
            <a:pPr marL="0" indent="0">
              <a:buNone/>
            </a:pPr>
            <a:r>
              <a:rPr lang="de-CH" dirty="0">
                <a:solidFill>
                  <a:srgbClr val="FF0000"/>
                </a:solidFill>
              </a:rPr>
              <a:t>13.00		</a:t>
            </a:r>
            <a:r>
              <a:rPr lang="de-CH" dirty="0"/>
              <a:t>Begrüssung und Einführung</a:t>
            </a:r>
          </a:p>
          <a:p>
            <a:pPr marL="0" indent="0">
              <a:buNone/>
            </a:pPr>
            <a:r>
              <a:rPr lang="de-CH" dirty="0">
                <a:solidFill>
                  <a:srgbClr val="FF0000"/>
                </a:solidFill>
              </a:rPr>
              <a:t>13.10 		</a:t>
            </a:r>
            <a:r>
              <a:rPr lang="de-CH" b="1" dirty="0"/>
              <a:t>Früherkennung von Kindeswohlgefährdung</a:t>
            </a:r>
          </a:p>
          <a:p>
            <a:pPr marL="0" indent="0">
              <a:buNone/>
            </a:pPr>
            <a:r>
              <a:rPr lang="de-CH" dirty="0"/>
              <a:t>			Nicole 	Aebischer, Referentin </a:t>
            </a:r>
            <a:r>
              <a:rPr lang="de-CH" dirty="0" err="1"/>
              <a:t>Careum</a:t>
            </a:r>
            <a:r>
              <a:rPr lang="de-CH" dirty="0"/>
              <a:t> Weiterbildung 					Input-Referat</a:t>
            </a:r>
          </a:p>
          <a:p>
            <a:pPr marL="0" indent="0">
              <a:buNone/>
            </a:pPr>
            <a:r>
              <a:rPr lang="de-CH" dirty="0">
                <a:solidFill>
                  <a:srgbClr val="FF0000"/>
                </a:solidFill>
              </a:rPr>
              <a:t>13.50		</a:t>
            </a:r>
            <a:r>
              <a:rPr lang="de-CH" dirty="0"/>
              <a:t>Workshops: Gruppendiskussionen</a:t>
            </a:r>
          </a:p>
          <a:p>
            <a:pPr marL="0" indent="0">
              <a:buNone/>
            </a:pPr>
            <a:r>
              <a:rPr lang="de-CH" dirty="0" smtClean="0">
                <a:solidFill>
                  <a:srgbClr val="FF0000"/>
                </a:solidFill>
              </a:rPr>
              <a:t>14.35</a:t>
            </a:r>
            <a:r>
              <a:rPr lang="de-CH" dirty="0" smtClean="0"/>
              <a:t> </a:t>
            </a:r>
            <a:r>
              <a:rPr lang="de-CH" dirty="0"/>
              <a:t>		Ergebnisse im Plenum sammeln</a:t>
            </a:r>
          </a:p>
          <a:p>
            <a:pPr marL="0" indent="0" algn="ctr">
              <a:buNone/>
            </a:pPr>
            <a:r>
              <a:rPr lang="de-CH" dirty="0">
                <a:solidFill>
                  <a:srgbClr val="FF0000"/>
                </a:solidFill>
              </a:rPr>
              <a:t>Pause 15.00 – </a:t>
            </a:r>
            <a:r>
              <a:rPr lang="de-CH" dirty="0" smtClean="0">
                <a:solidFill>
                  <a:srgbClr val="FF0000"/>
                </a:solidFill>
              </a:rPr>
              <a:t>15.25 </a:t>
            </a:r>
            <a:r>
              <a:rPr lang="de-CH" dirty="0">
                <a:solidFill>
                  <a:srgbClr val="FF0000"/>
                </a:solidFill>
              </a:rPr>
              <a:t>Uhr </a:t>
            </a:r>
          </a:p>
          <a:p>
            <a:pPr marL="0" indent="0">
              <a:buNone/>
            </a:pPr>
            <a:r>
              <a:rPr lang="de-CH" dirty="0" smtClean="0">
                <a:solidFill>
                  <a:srgbClr val="FF0000"/>
                </a:solidFill>
              </a:rPr>
              <a:t>15.25</a:t>
            </a:r>
            <a:r>
              <a:rPr lang="de-CH" dirty="0"/>
              <a:t>		</a:t>
            </a:r>
            <a:r>
              <a:rPr lang="de-CH" b="1" dirty="0"/>
              <a:t>Unterstützende Anlaufstellen BL im Kindesschutz</a:t>
            </a:r>
          </a:p>
          <a:p>
            <a:pPr marL="0" indent="0">
              <a:buNone/>
            </a:pPr>
            <a:r>
              <a:rPr lang="de-CH" dirty="0">
                <a:solidFill>
                  <a:srgbClr val="FF0000"/>
                </a:solidFill>
              </a:rPr>
              <a:t>16.15		</a:t>
            </a:r>
            <a:r>
              <a:rPr lang="de-CH" b="1" dirty="0"/>
              <a:t>Bedarfserhebung </a:t>
            </a:r>
            <a:r>
              <a:rPr lang="de-CH" b="1" dirty="0" smtClean="0"/>
              <a:t>der </a:t>
            </a:r>
            <a:r>
              <a:rPr lang="de-CH" b="1" dirty="0"/>
              <a:t>Themen vom 6. </a:t>
            </a:r>
            <a:r>
              <a:rPr lang="de-CH" b="1" dirty="0" smtClean="0"/>
              <a:t>Sept. </a:t>
            </a:r>
            <a:r>
              <a:rPr lang="de-CH" b="1" dirty="0"/>
              <a:t>2022</a:t>
            </a:r>
          </a:p>
          <a:p>
            <a:pPr marL="0" indent="0">
              <a:buNone/>
            </a:pPr>
            <a:r>
              <a:rPr lang="de-CH" dirty="0">
                <a:solidFill>
                  <a:srgbClr val="FF0000"/>
                </a:solidFill>
              </a:rPr>
              <a:t>16.45		</a:t>
            </a:r>
            <a:r>
              <a:rPr lang="de-CH" dirty="0"/>
              <a:t>Ausblick und Schlusswort</a:t>
            </a:r>
          </a:p>
          <a:p>
            <a:pPr marL="0" indent="0">
              <a:buNone/>
            </a:pPr>
            <a:r>
              <a:rPr lang="de-CH" dirty="0">
                <a:solidFill>
                  <a:srgbClr val="FF0000"/>
                </a:solidFill>
              </a:rPr>
              <a:t>17.00		</a:t>
            </a:r>
            <a:r>
              <a:rPr lang="de-CH" dirty="0"/>
              <a:t>Abschluss der Tagung</a:t>
            </a:r>
          </a:p>
        </p:txBody>
      </p:sp>
    </p:spTree>
    <p:extLst>
      <p:ext uri="{BB962C8B-B14F-4D97-AF65-F5344CB8AC3E}">
        <p14:creationId xmlns:p14="http://schemas.microsoft.com/office/powerpoint/2010/main" val="3899567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38</a:t>
            </a:fld>
            <a:endParaRPr lang="en-US"/>
          </a:p>
        </p:txBody>
      </p:sp>
      <p:sp>
        <p:nvSpPr>
          <p:cNvPr id="3" name="Titel 2"/>
          <p:cNvSpPr>
            <a:spLocks noGrp="1"/>
          </p:cNvSpPr>
          <p:nvPr>
            <p:ph type="title"/>
          </p:nvPr>
        </p:nvSpPr>
        <p:spPr/>
        <p:txBody>
          <a:bodyPr/>
          <a:lstStyle/>
          <a:p>
            <a:r>
              <a:rPr lang="de-CH" dirty="0" smtClean="0"/>
              <a:t>Unterstützende </a:t>
            </a:r>
            <a:r>
              <a:rPr lang="de-CH" dirty="0"/>
              <a:t>Anlaufstellen BL im Kindesschutz</a:t>
            </a:r>
          </a:p>
        </p:txBody>
      </p:sp>
      <p:sp>
        <p:nvSpPr>
          <p:cNvPr id="4" name="Textplatzhalter 3"/>
          <p:cNvSpPr>
            <a:spLocks noGrp="1"/>
          </p:cNvSpPr>
          <p:nvPr>
            <p:ph type="body" sz="quarter" idx="14"/>
          </p:nvPr>
        </p:nvSpPr>
        <p:spPr/>
        <p:txBody>
          <a:bodyPr/>
          <a:lstStyle/>
          <a:p>
            <a:r>
              <a:rPr lang="de-CH" b="1" dirty="0"/>
              <a:t>Familystart Projekt sorgsam: </a:t>
            </a:r>
            <a:r>
              <a:rPr lang="de-CH" dirty="0"/>
              <a:t>Monika </a:t>
            </a:r>
            <a:r>
              <a:rPr lang="de-CH" dirty="0" smtClean="0"/>
              <a:t>Barth, Freiberufliche Hebamme</a:t>
            </a:r>
          </a:p>
          <a:p>
            <a:r>
              <a:rPr lang="de-CH" b="1" dirty="0" smtClean="0"/>
              <a:t>Kantonale </a:t>
            </a:r>
            <a:r>
              <a:rPr lang="de-CH" b="1" dirty="0"/>
              <a:t>Beratungsstellen für Schwangerschafts- und Beziehungsfragen: </a:t>
            </a:r>
            <a:r>
              <a:rPr lang="de-CH" dirty="0"/>
              <a:t>Stephanie </a:t>
            </a:r>
            <a:r>
              <a:rPr lang="de-CH" dirty="0" err="1"/>
              <a:t>Bolliger</a:t>
            </a:r>
            <a:r>
              <a:rPr lang="de-CH" dirty="0"/>
              <a:t>, Beraterin Beratungsstelle Liestal</a:t>
            </a:r>
          </a:p>
          <a:p>
            <a:r>
              <a:rPr lang="de-CH" b="1" dirty="0"/>
              <a:t>Kindes- und Erwachsenenschutzbehörden BL: </a:t>
            </a:r>
            <a:r>
              <a:rPr lang="de-CH" dirty="0"/>
              <a:t>Caroline Zürcher, Präsidentin KESB Birstal</a:t>
            </a:r>
          </a:p>
          <a:p>
            <a:r>
              <a:rPr lang="de-CH" b="1" dirty="0"/>
              <a:t>Opferhilfe beider Basel: </a:t>
            </a:r>
            <a:r>
              <a:rPr lang="de-CH" dirty="0"/>
              <a:t>Kristin Busch, Beraterin Kinder- und Jugendberatung bei Gewalt</a:t>
            </a:r>
          </a:p>
          <a:p>
            <a:endParaRPr lang="de-CH" dirty="0"/>
          </a:p>
        </p:txBody>
      </p:sp>
    </p:spTree>
    <p:extLst>
      <p:ext uri="{BB962C8B-B14F-4D97-AF65-F5344CB8AC3E}">
        <p14:creationId xmlns:p14="http://schemas.microsoft.com/office/powerpoint/2010/main" val="149301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17710" y="762001"/>
            <a:ext cx="2656207" cy="102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hteck 17"/>
          <p:cNvSpPr/>
          <p:nvPr/>
        </p:nvSpPr>
        <p:spPr>
          <a:xfrm>
            <a:off x="1514475" y="1713136"/>
            <a:ext cx="6115050" cy="385423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de-DE" sz="1350" dirty="0">
              <a:solidFill>
                <a:prstClr val="white"/>
              </a:solidFill>
              <a:latin typeface="Calibri"/>
            </a:endParaRPr>
          </a:p>
        </p:txBody>
      </p:sp>
      <p:sp>
        <p:nvSpPr>
          <p:cNvPr id="11" name="Textfeld 10"/>
          <p:cNvSpPr txBox="1"/>
          <p:nvPr/>
        </p:nvSpPr>
        <p:spPr>
          <a:xfrm>
            <a:off x="1625598" y="1785943"/>
            <a:ext cx="5973764" cy="1384995"/>
          </a:xfrm>
          <a:prstGeom prst="rect">
            <a:avLst/>
          </a:prstGeom>
          <a:noFill/>
        </p:spPr>
        <p:txBody>
          <a:bodyPr wrap="square" rtlCol="0">
            <a:spAutoFit/>
          </a:bodyPr>
          <a:lstStyle/>
          <a:p>
            <a:pPr defTabSz="342900">
              <a:defRPr/>
            </a:pPr>
            <a:r>
              <a:rPr lang="de-CH" sz="2400" b="1" dirty="0">
                <a:solidFill>
                  <a:prstClr val="white"/>
                </a:solidFill>
                <a:latin typeface="Verdana"/>
                <a:cs typeface="Verdana"/>
              </a:rPr>
              <a:t>Familystart &amp; SORGSAM- </a:t>
            </a:r>
            <a:br>
              <a:rPr lang="de-CH" sz="2400" b="1" dirty="0">
                <a:solidFill>
                  <a:prstClr val="white"/>
                </a:solidFill>
                <a:latin typeface="Verdana"/>
                <a:cs typeface="Verdana"/>
              </a:rPr>
            </a:br>
            <a:r>
              <a:rPr lang="de-CH" sz="2400" dirty="0">
                <a:solidFill>
                  <a:prstClr val="white"/>
                </a:solidFill>
                <a:latin typeface="Verdana"/>
                <a:cs typeface="Verdana"/>
              </a:rPr>
              <a:t>Support am Lebensstart</a:t>
            </a:r>
            <a:r>
              <a:rPr lang="de-CH" sz="2400" b="1" dirty="0">
                <a:solidFill>
                  <a:prstClr val="white"/>
                </a:solidFill>
                <a:latin typeface="Verdana"/>
                <a:cs typeface="Verdana"/>
              </a:rPr>
              <a:t/>
            </a:r>
            <a:br>
              <a:rPr lang="de-CH" sz="2400" b="1" dirty="0">
                <a:solidFill>
                  <a:prstClr val="white"/>
                </a:solidFill>
                <a:latin typeface="Verdana"/>
                <a:cs typeface="Verdana"/>
              </a:rPr>
            </a:br>
            <a:r>
              <a:rPr lang="de-CH" b="1" dirty="0">
                <a:solidFill>
                  <a:prstClr val="white"/>
                </a:solidFill>
                <a:latin typeface="Verdana"/>
                <a:cs typeface="Verdana"/>
              </a:rPr>
              <a:t/>
            </a:r>
            <a:br>
              <a:rPr lang="de-CH" b="1" dirty="0">
                <a:solidFill>
                  <a:prstClr val="white"/>
                </a:solidFill>
                <a:latin typeface="Verdana"/>
                <a:cs typeface="Verdana"/>
              </a:rPr>
            </a:br>
            <a:endParaRPr lang="de-DE" dirty="0">
              <a:solidFill>
                <a:prstClr val="white"/>
              </a:solidFill>
              <a:latin typeface="Verdana"/>
              <a:cs typeface="Verdana"/>
            </a:endParaRPr>
          </a:p>
        </p:txBody>
      </p:sp>
      <p:pic>
        <p:nvPicPr>
          <p:cNvPr id="7" name="Bild 6" descr="Unispital_logo_sw.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455181" y="5635053"/>
            <a:ext cx="1124624" cy="309530"/>
          </a:xfrm>
          <a:prstGeom prst="rect">
            <a:avLst/>
          </a:prstGeom>
        </p:spPr>
      </p:pic>
      <p:pic>
        <p:nvPicPr>
          <p:cNvPr id="8" name="Bild 7" descr="Logo_Bethesda-Spital_2013_web_sw.psd"/>
          <p:cNvPicPr>
            <a:picLocks noChangeAspect="1"/>
          </p:cNvPicPr>
          <p:nvPr/>
        </p:nvPicPr>
        <p:blipFill>
          <a:blip r:embed="rId6"/>
          <a:stretch>
            <a:fillRect/>
          </a:stretch>
        </p:blipFill>
        <p:spPr>
          <a:xfrm>
            <a:off x="2756133" y="5639226"/>
            <a:ext cx="731700" cy="256933"/>
          </a:xfrm>
          <a:prstGeom prst="rect">
            <a:avLst/>
          </a:prstGeom>
        </p:spPr>
      </p:pic>
      <p:pic>
        <p:nvPicPr>
          <p:cNvPr id="9" name="Bild 8" descr="Logo_für_Basel__Web_RGB.jpg"/>
          <p:cNvPicPr>
            <a:picLocks noChangeAspect="1"/>
          </p:cNvPicPr>
          <p:nvPr/>
        </p:nvPicPr>
        <p:blipFill>
          <a:blip r:embed="rId7"/>
          <a:stretch>
            <a:fillRect/>
          </a:stretch>
        </p:blipFill>
        <p:spPr>
          <a:xfrm>
            <a:off x="3689803" y="5701858"/>
            <a:ext cx="801392" cy="199028"/>
          </a:xfrm>
          <a:prstGeom prst="rect">
            <a:avLst/>
          </a:prstGeom>
        </p:spPr>
      </p:pic>
      <p:pic>
        <p:nvPicPr>
          <p:cNvPr id="13" name="Bild 12" descr="swiss_TPH_logo_sw.jpg"/>
          <p:cNvPicPr>
            <a:picLocks noChangeAspect="1"/>
          </p:cNvPicPr>
          <p:nvPr/>
        </p:nvPicPr>
        <p:blipFill>
          <a:blip r:embed="rId8"/>
          <a:stretch>
            <a:fillRect/>
          </a:stretch>
        </p:blipFill>
        <p:spPr>
          <a:xfrm>
            <a:off x="4722255" y="5657850"/>
            <a:ext cx="823892" cy="241433"/>
          </a:xfrm>
          <a:prstGeom prst="rect">
            <a:avLst/>
          </a:prstGeom>
        </p:spPr>
      </p:pic>
      <p:pic>
        <p:nvPicPr>
          <p:cNvPr id="15" name="Bild 14" descr="zhaw_gh_heb_schwarz_d_300.jpg"/>
          <p:cNvPicPr>
            <a:picLocks noChangeAspect="1"/>
          </p:cNvPicPr>
          <p:nvPr/>
        </p:nvPicPr>
        <p:blipFill>
          <a:blip r:embed="rId9"/>
          <a:stretch>
            <a:fillRect/>
          </a:stretch>
        </p:blipFill>
        <p:spPr>
          <a:xfrm>
            <a:off x="5774374" y="5639175"/>
            <a:ext cx="571500" cy="271712"/>
          </a:xfrm>
          <a:prstGeom prst="rect">
            <a:avLst/>
          </a:prstGeom>
        </p:spPr>
      </p:pic>
      <p:pic>
        <p:nvPicPr>
          <p:cNvPr id="21" name="Bild 20" descr="Pianezzi_Closeup.jpg"/>
          <p:cNvPicPr>
            <a:picLocks noChangeAspect="1"/>
          </p:cNvPicPr>
          <p:nvPr/>
        </p:nvPicPr>
        <p:blipFill>
          <a:blip r:embed="rId10"/>
          <a:stretch>
            <a:fillRect/>
          </a:stretch>
        </p:blipFill>
        <p:spPr>
          <a:xfrm>
            <a:off x="1705474" y="2744036"/>
            <a:ext cx="1934294" cy="1796657"/>
          </a:xfrm>
          <a:prstGeom prst="rect">
            <a:avLst/>
          </a:prstGeom>
        </p:spPr>
      </p:pic>
      <p:pic>
        <p:nvPicPr>
          <p:cNvPr id="12" name="Bild 11" descr="Familie_Close_Up_1.psd"/>
          <p:cNvPicPr>
            <a:picLocks noChangeAspect="1"/>
          </p:cNvPicPr>
          <p:nvPr/>
        </p:nvPicPr>
        <p:blipFill>
          <a:blip r:embed="rId11"/>
          <a:stretch>
            <a:fillRect/>
          </a:stretch>
        </p:blipFill>
        <p:spPr>
          <a:xfrm>
            <a:off x="3709240" y="2744037"/>
            <a:ext cx="1931630" cy="1814453"/>
          </a:xfrm>
          <a:prstGeom prst="rect">
            <a:avLst/>
          </a:prstGeom>
        </p:spPr>
      </p:pic>
      <p:pic>
        <p:nvPicPr>
          <p:cNvPr id="23" name="Bild 22" descr="Baby Close Up.psd"/>
          <p:cNvPicPr>
            <a:picLocks noChangeAspect="1"/>
          </p:cNvPicPr>
          <p:nvPr/>
        </p:nvPicPr>
        <p:blipFill>
          <a:blip r:embed="rId12"/>
          <a:stretch>
            <a:fillRect/>
          </a:stretch>
        </p:blipFill>
        <p:spPr>
          <a:xfrm>
            <a:off x="5692576" y="2739426"/>
            <a:ext cx="1906811" cy="1801268"/>
          </a:xfrm>
          <a:prstGeom prst="rect">
            <a:avLst/>
          </a:prstGeom>
        </p:spPr>
      </p:pic>
      <p:sp>
        <p:nvSpPr>
          <p:cNvPr id="17" name="Textfeld 16"/>
          <p:cNvSpPr txBox="1"/>
          <p:nvPr/>
        </p:nvSpPr>
        <p:spPr>
          <a:xfrm>
            <a:off x="1736883" y="4749426"/>
            <a:ext cx="5508624" cy="715581"/>
          </a:xfrm>
          <a:prstGeom prst="rect">
            <a:avLst/>
          </a:prstGeom>
          <a:noFill/>
        </p:spPr>
        <p:txBody>
          <a:bodyPr wrap="square" rtlCol="0">
            <a:spAutoFit/>
          </a:bodyPr>
          <a:lstStyle/>
          <a:p>
            <a:pPr defTabSz="342900">
              <a:defRPr/>
            </a:pPr>
            <a:r>
              <a:rPr lang="de-CH" sz="1350" dirty="0">
                <a:solidFill>
                  <a:prstClr val="white"/>
                </a:solidFill>
                <a:latin typeface="Verdana" panose="020B0604030504040204" pitchFamily="34" charset="0"/>
                <a:ea typeface="Verdana" panose="020B0604030504040204" pitchFamily="34" charset="0"/>
                <a:cs typeface="Verdana" panose="020B0604030504040204" pitchFamily="34" charset="0"/>
              </a:rPr>
              <a:t>Dr. phil. Elisabeth Kurth, Hebamme, Monika Barth, Hebamme,  Elisabeth </a:t>
            </a:r>
            <a:r>
              <a:rPr lang="de-CH" sz="1350" dirty="0" err="1">
                <a:solidFill>
                  <a:prstClr val="white"/>
                </a:solidFill>
                <a:latin typeface="Verdana" panose="020B0604030504040204" pitchFamily="34" charset="0"/>
                <a:ea typeface="Verdana" panose="020B0604030504040204" pitchFamily="34" charset="0"/>
                <a:cs typeface="Verdana" panose="020B0604030504040204" pitchFamily="34" charset="0"/>
              </a:rPr>
              <a:t>Zemp</a:t>
            </a:r>
            <a:r>
              <a:rPr lang="de-CH" sz="1350" dirty="0">
                <a:solidFill>
                  <a:prstClr val="white"/>
                </a:solidFill>
                <a:latin typeface="Verdana" panose="020B0604030504040204" pitchFamily="34" charset="0"/>
                <a:ea typeface="Verdana" panose="020B0604030504040204" pitchFamily="34" charset="0"/>
                <a:cs typeface="Verdana" panose="020B0604030504040204" pitchFamily="34" charset="0"/>
              </a:rPr>
              <a:t> Stutz &amp; Bettina </a:t>
            </a:r>
            <a:r>
              <a:rPr lang="de-CH" sz="1350" dirty="0" err="1">
                <a:solidFill>
                  <a:prstClr val="white"/>
                </a:solidFill>
                <a:latin typeface="Verdana" panose="020B0604030504040204" pitchFamily="34" charset="0"/>
                <a:ea typeface="Verdana" panose="020B0604030504040204" pitchFamily="34" charset="0"/>
                <a:cs typeface="Verdana" panose="020B0604030504040204" pitchFamily="34" charset="0"/>
              </a:rPr>
              <a:t>Gschwind</a:t>
            </a:r>
            <a:r>
              <a:rPr lang="de-CH" sz="1350" dirty="0">
                <a:solidFill>
                  <a:prstClr val="white"/>
                </a:solidFill>
                <a:latin typeface="Verdana" panose="020B0604030504040204" pitchFamily="34" charset="0"/>
                <a:ea typeface="Verdana" panose="020B0604030504040204" pitchFamily="34" charset="0"/>
                <a:cs typeface="Verdana" panose="020B0604030504040204" pitchFamily="34" charset="0"/>
              </a:rPr>
              <a:t>, Swiss TPH</a:t>
            </a:r>
          </a:p>
        </p:txBody>
      </p:sp>
      <p:sp>
        <p:nvSpPr>
          <p:cNvPr id="2" name="Slide Number Placeholder 1"/>
          <p:cNvSpPr>
            <a:spLocks noGrp="1"/>
          </p:cNvSpPr>
          <p:nvPr>
            <p:ph type="sldNum" sz="quarter" idx="12"/>
          </p:nvPr>
        </p:nvSpPr>
        <p:spPr/>
        <p:txBody>
          <a:bodyPr/>
          <a:lstStyle/>
          <a:p>
            <a:pPr defTabSz="342900">
              <a:defRPr/>
            </a:pPr>
            <a:fld id="{04B3BDA6-4AAF-234B-AED8-3669FFB05334}" type="slidenum">
              <a:rPr lang="de-DE" sz="1350">
                <a:solidFill>
                  <a:srgbClr val="80BC27"/>
                </a:solidFill>
                <a:latin typeface="Calibri"/>
              </a:rPr>
              <a:pPr defTabSz="342900">
                <a:defRPr/>
              </a:pPr>
              <a:t>39</a:t>
            </a:fld>
            <a:endParaRPr lang="de-DE" sz="1350">
              <a:solidFill>
                <a:srgbClr val="80BC27"/>
              </a:solidFill>
              <a:latin typeface="Calibri"/>
            </a:endParaRPr>
          </a:p>
        </p:txBody>
      </p:sp>
    </p:spTree>
    <p:extLst>
      <p:ext uri="{BB962C8B-B14F-4D97-AF65-F5344CB8AC3E}">
        <p14:creationId xmlns:p14="http://schemas.microsoft.com/office/powerpoint/2010/main" val="47361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B5D32-151C-425D-9F5A-997A6DB4E4B3}"/>
              </a:ext>
            </a:extLst>
          </p:cNvPr>
          <p:cNvSpPr>
            <a:spLocks noGrp="1"/>
          </p:cNvSpPr>
          <p:nvPr>
            <p:ph type="title"/>
          </p:nvPr>
        </p:nvSpPr>
        <p:spPr/>
        <p:txBody>
          <a:bodyPr/>
          <a:lstStyle/>
          <a:p>
            <a:r>
              <a:rPr lang="de-CH" dirty="0" smtClean="0"/>
              <a:t>Agenda</a:t>
            </a:r>
            <a:endParaRPr lang="de-CH" dirty="0"/>
          </a:p>
        </p:txBody>
      </p:sp>
      <p:sp>
        <p:nvSpPr>
          <p:cNvPr id="3" name="Content Placeholder 2">
            <a:extLst>
              <a:ext uri="{FF2B5EF4-FFF2-40B4-BE49-F238E27FC236}">
                <a16:creationId xmlns:a16="http://schemas.microsoft.com/office/drawing/2014/main" id="{C4641E17-2FCE-491F-BC83-65EF28B1EDC7}"/>
              </a:ext>
            </a:extLst>
          </p:cNvPr>
          <p:cNvSpPr>
            <a:spLocks noGrp="1"/>
          </p:cNvSpPr>
          <p:nvPr>
            <p:ph idx="1"/>
          </p:nvPr>
        </p:nvSpPr>
        <p:spPr/>
        <p:txBody>
          <a:bodyPr/>
          <a:lstStyle/>
          <a:p>
            <a:r>
              <a:rPr lang="de-CH" dirty="0" smtClean="0"/>
              <a:t>Kindeswohl </a:t>
            </a:r>
            <a:r>
              <a:rPr lang="de-CH" dirty="0"/>
              <a:t>und Kindeswohlgefährdung</a:t>
            </a:r>
          </a:p>
          <a:p>
            <a:r>
              <a:rPr lang="de-CH" dirty="0" smtClean="0"/>
              <a:t>Melderechte </a:t>
            </a:r>
            <a:r>
              <a:rPr lang="de-CH" dirty="0"/>
              <a:t>und – pflichten für Hebammen und Mütter- </a:t>
            </a:r>
            <a:r>
              <a:rPr lang="de-CH" dirty="0" smtClean="0"/>
              <a:t>und Väterberaterinnen</a:t>
            </a:r>
            <a:r>
              <a:rPr lang="de-CH" dirty="0"/>
              <a:t>, Datenschutz</a:t>
            </a:r>
          </a:p>
          <a:p>
            <a:r>
              <a:rPr lang="de-CH" dirty="0" smtClean="0"/>
              <a:t>Früherkennung </a:t>
            </a:r>
            <a:r>
              <a:rPr lang="de-CH" dirty="0"/>
              <a:t>von Auffälligkeiten, Risiko und </a:t>
            </a:r>
            <a:r>
              <a:rPr lang="de-CH" dirty="0" smtClean="0"/>
              <a:t>Schutzfaktoren in der frühen Kindheit </a:t>
            </a:r>
            <a:endParaRPr lang="de-CH" dirty="0"/>
          </a:p>
          <a:p>
            <a:r>
              <a:rPr lang="de-CH" dirty="0" smtClean="0"/>
              <a:t>Handeln </a:t>
            </a:r>
            <a:r>
              <a:rPr lang="de-CH" dirty="0"/>
              <a:t>bei </a:t>
            </a:r>
            <a:r>
              <a:rPr lang="de-CH" dirty="0" smtClean="0"/>
              <a:t>Auffälligkeiten: Vorgehen, Haltung und Herausforderungen </a:t>
            </a:r>
            <a:endParaRPr lang="de-CH" dirty="0"/>
          </a:p>
        </p:txBody>
      </p:sp>
      <p:sp>
        <p:nvSpPr>
          <p:cNvPr id="5" name="Footer Placeholder 4">
            <a:extLst>
              <a:ext uri="{FF2B5EF4-FFF2-40B4-BE49-F238E27FC236}">
                <a16:creationId xmlns:a16="http://schemas.microsoft.com/office/drawing/2014/main" id="{75E07B99-4353-4864-84EE-E317602FA9BE}"/>
              </a:ext>
            </a:extLst>
          </p:cNvPr>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endParaRPr lang="de-CH" dirty="0">
              <a:solidFill>
                <a:prstClr val="black"/>
              </a:solidFill>
              <a:latin typeface="Arial" panose="020B0604020202020204"/>
            </a:endParaRPr>
          </a:p>
        </p:txBody>
      </p:sp>
      <p:sp>
        <p:nvSpPr>
          <p:cNvPr id="6" name="Slide Number Placeholder 5">
            <a:extLst>
              <a:ext uri="{FF2B5EF4-FFF2-40B4-BE49-F238E27FC236}">
                <a16:creationId xmlns:a16="http://schemas.microsoft.com/office/drawing/2014/main" id="{F7962592-809A-4F73-B24C-0D7E01E3E58F}"/>
              </a:ext>
            </a:extLst>
          </p:cNvPr>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4</a:t>
            </a:fld>
            <a:endParaRPr lang="de-CH">
              <a:solidFill>
                <a:prstClr val="black"/>
              </a:solidFill>
              <a:latin typeface="Arial" panose="020B0604020202020204"/>
            </a:endParaRPr>
          </a:p>
        </p:txBody>
      </p:sp>
    </p:spTree>
    <p:extLst>
      <p:ext uri="{BB962C8B-B14F-4D97-AF65-F5344CB8AC3E}">
        <p14:creationId xmlns:p14="http://schemas.microsoft.com/office/powerpoint/2010/main" val="28986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4"/>
          <p:cNvSpPr txBox="1"/>
          <p:nvPr/>
        </p:nvSpPr>
        <p:spPr>
          <a:xfrm>
            <a:off x="1963256" y="4199748"/>
            <a:ext cx="2450529" cy="738664"/>
          </a:xfrm>
          <a:prstGeom prst="rect">
            <a:avLst/>
          </a:prstGeom>
          <a:solidFill>
            <a:schemeClr val="bg1"/>
          </a:solidFill>
          <a:ln w="63500">
            <a:solidFill>
              <a:srgbClr val="FF0000"/>
            </a:solidFill>
          </a:ln>
        </p:spPr>
        <p:txBody>
          <a:bodyPr wrap="square" rtlCol="0">
            <a:spAutoFit/>
          </a:bodyPr>
          <a:lstStyle/>
          <a:p>
            <a:pPr defTabSz="685800" fontAlgn="base">
              <a:spcBef>
                <a:spcPct val="0"/>
              </a:spcBef>
              <a:spcAft>
                <a:spcPct val="0"/>
              </a:spcAft>
            </a:pPr>
            <a:r>
              <a:rPr lang="de-CH" sz="2100" b="1" dirty="0">
                <a:solidFill>
                  <a:srgbClr val="FF0000"/>
                </a:solidFill>
                <a:latin typeface="Calibri"/>
                <a:cs typeface="Arial" pitchFamily="34" charset="0"/>
              </a:rPr>
              <a:t>Start 1.11.12 in der Region Basel</a:t>
            </a:r>
          </a:p>
        </p:txBody>
      </p:sp>
      <p:sp>
        <p:nvSpPr>
          <p:cNvPr id="9" name="Textfeld 22"/>
          <p:cNvSpPr txBox="1"/>
          <p:nvPr/>
        </p:nvSpPr>
        <p:spPr>
          <a:xfrm>
            <a:off x="1626737" y="2514764"/>
            <a:ext cx="3639956" cy="1200329"/>
          </a:xfrm>
          <a:prstGeom prst="rect">
            <a:avLst/>
          </a:prstGeom>
          <a:noFill/>
        </p:spPr>
        <p:txBody>
          <a:bodyPr wrap="square" rtlCol="0">
            <a:spAutoFit/>
          </a:bodyPr>
          <a:lstStyle/>
          <a:p>
            <a:pPr defTabSz="685800" fontAlgn="base">
              <a:spcBef>
                <a:spcPct val="0"/>
              </a:spcBef>
              <a:spcAft>
                <a:spcPct val="0"/>
              </a:spcAft>
            </a:pPr>
            <a:r>
              <a:rPr lang="de-CH" b="1" dirty="0">
                <a:solidFill>
                  <a:srgbClr val="468AB2"/>
                </a:solidFill>
                <a:latin typeface="Calibri" panose="020F0502020204030204" pitchFamily="34" charset="0"/>
                <a:ea typeface="Verdana" panose="020B0604030504040204" pitchFamily="34" charset="0"/>
                <a:cs typeface="Verdana" panose="020B0604030504040204" pitchFamily="34" charset="0"/>
              </a:rPr>
              <a:t>Ziel: </a:t>
            </a:r>
          </a:p>
          <a:p>
            <a:pPr defTabSz="685800" fontAlgn="base">
              <a:spcBef>
                <a:spcPct val="0"/>
              </a:spcBef>
              <a:spcAft>
                <a:spcPct val="0"/>
              </a:spcAft>
            </a:pPr>
            <a:r>
              <a:rPr lang="de-CH" dirty="0">
                <a:solidFill>
                  <a:srgbClr val="000000">
                    <a:lumMod val="50000"/>
                  </a:srgbClr>
                </a:solidFill>
                <a:latin typeface="Calibri" panose="020F0502020204030204" pitchFamily="34" charset="0"/>
                <a:ea typeface="Verdana" panose="020B0604030504040204" pitchFamily="34" charset="0"/>
                <a:cs typeface="Verdana" panose="020B0604030504040204" pitchFamily="34" charset="0"/>
              </a:rPr>
              <a:t>Familien mit Neugeborenen erhalten eine sichere, koordinierte und bedürfnisgerechte Betreuung</a:t>
            </a:r>
          </a:p>
        </p:txBody>
      </p:sp>
      <p:grpSp>
        <p:nvGrpSpPr>
          <p:cNvPr id="10" name="Diagram 54"/>
          <p:cNvGrpSpPr>
            <a:grpSpLocks/>
          </p:cNvGrpSpPr>
          <p:nvPr/>
        </p:nvGrpSpPr>
        <p:grpSpPr bwMode="auto">
          <a:xfrm>
            <a:off x="4001058" y="1808820"/>
            <a:ext cx="4710258" cy="3188021"/>
            <a:chOff x="1340" y="813"/>
            <a:chExt cx="3034" cy="2112"/>
          </a:xfrm>
        </p:grpSpPr>
        <p:sp>
          <p:nvSpPr>
            <p:cNvPr id="11" name="_s1028"/>
            <p:cNvSpPr>
              <a:spLocks noChangeArrowheads="1" noTextEdit="1"/>
            </p:cNvSpPr>
            <p:nvPr/>
          </p:nvSpPr>
          <p:spPr bwMode="auto">
            <a:xfrm>
              <a:off x="2321" y="1188"/>
              <a:ext cx="1072" cy="1072"/>
            </a:xfrm>
            <a:prstGeom prst="ellipse">
              <a:avLst/>
            </a:prstGeom>
            <a:solidFill>
              <a:srgbClr val="B1BF23">
                <a:alpha val="50000"/>
              </a:srgbClr>
            </a:solidFill>
            <a:ln w="4670">
              <a:solidFill>
                <a:schemeClr val="folHlink"/>
              </a:solidFill>
              <a:round/>
              <a:headEnd/>
              <a:tailEnd/>
            </a:ln>
          </p:spPr>
          <p:txBody>
            <a:bodyPr vert="horz" wrap="square" lIns="0" tIns="0" rIns="0" bIns="0" numCol="1" anchor="ctr" anchorCtr="0" compatLnSpc="1">
              <a:prstTxWarp prst="textNoShape">
                <a:avLst/>
              </a:prstTxWarp>
            </a:bodyPr>
            <a:lstStyle/>
            <a:p>
              <a:pPr defTabSz="685800" fontAlgn="base">
                <a:spcBef>
                  <a:spcPct val="0"/>
                </a:spcBef>
                <a:spcAft>
                  <a:spcPct val="0"/>
                </a:spcAft>
              </a:pPr>
              <a:endParaRPr lang="de-CH" sz="1350">
                <a:solidFill>
                  <a:prstClr val="black"/>
                </a:solidFill>
                <a:latin typeface="Calibri"/>
              </a:endParaRPr>
            </a:p>
          </p:txBody>
        </p:sp>
        <p:sp>
          <p:nvSpPr>
            <p:cNvPr id="12" name="_s1029"/>
            <p:cNvSpPr>
              <a:spLocks noChangeArrowheads="1"/>
            </p:cNvSpPr>
            <p:nvPr/>
          </p:nvSpPr>
          <p:spPr bwMode="auto">
            <a:xfrm>
              <a:off x="2554" y="813"/>
              <a:ext cx="60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algn="ctr" defTabSz="685800" fontAlgn="base">
                <a:spcBef>
                  <a:spcPct val="0"/>
                </a:spcBef>
                <a:spcAft>
                  <a:spcPct val="0"/>
                </a:spcAft>
              </a:pPr>
              <a:r>
                <a:rPr lang="de-CH" sz="1050">
                  <a:solidFill>
                    <a:prstClr val="black"/>
                  </a:solidFill>
                  <a:latin typeface="Calibri"/>
                  <a:cs typeface="Arial" charset="0"/>
                </a:rPr>
                <a:t> </a:t>
              </a:r>
              <a:endParaRPr lang="en-US" sz="1050">
                <a:solidFill>
                  <a:prstClr val="black"/>
                </a:solidFill>
                <a:latin typeface="Calibri"/>
                <a:cs typeface="Arial" charset="0"/>
              </a:endParaRPr>
            </a:p>
          </p:txBody>
        </p:sp>
        <p:sp>
          <p:nvSpPr>
            <p:cNvPr id="13" name="_s1030"/>
            <p:cNvSpPr>
              <a:spLocks noChangeArrowheads="1" noTextEdit="1"/>
            </p:cNvSpPr>
            <p:nvPr/>
          </p:nvSpPr>
          <p:spPr bwMode="auto">
            <a:xfrm>
              <a:off x="2674" y="1800"/>
              <a:ext cx="1072" cy="1072"/>
            </a:xfrm>
            <a:prstGeom prst="ellipse">
              <a:avLst/>
            </a:prstGeom>
            <a:solidFill>
              <a:srgbClr val="F7F67C">
                <a:alpha val="50000"/>
              </a:srgbClr>
            </a:solidFill>
            <a:ln w="4670">
              <a:noFill/>
              <a:round/>
              <a:headEnd/>
              <a:tailEnd/>
            </a:ln>
          </p:spPr>
          <p:txBody>
            <a:bodyPr vert="horz" wrap="square" lIns="0" tIns="0" rIns="0" bIns="0" numCol="1" anchor="ctr" anchorCtr="0" compatLnSpc="1">
              <a:prstTxWarp prst="textNoShape">
                <a:avLst/>
              </a:prstTxWarp>
            </a:bodyPr>
            <a:lstStyle/>
            <a:p>
              <a:pPr defTabSz="685800" fontAlgn="base">
                <a:spcBef>
                  <a:spcPct val="0"/>
                </a:spcBef>
                <a:spcAft>
                  <a:spcPct val="0"/>
                </a:spcAft>
              </a:pPr>
              <a:endParaRPr lang="de-CH" sz="1350">
                <a:solidFill>
                  <a:prstClr val="black"/>
                </a:solidFill>
                <a:latin typeface="Calibri"/>
              </a:endParaRPr>
            </a:p>
          </p:txBody>
        </p:sp>
        <p:sp>
          <p:nvSpPr>
            <p:cNvPr id="14" name="_s1031"/>
            <p:cNvSpPr>
              <a:spLocks noChangeArrowheads="1"/>
            </p:cNvSpPr>
            <p:nvPr/>
          </p:nvSpPr>
          <p:spPr bwMode="auto">
            <a:xfrm>
              <a:off x="3767" y="2657"/>
              <a:ext cx="60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algn="ctr" defTabSz="685800" fontAlgn="base">
                <a:spcBef>
                  <a:spcPct val="0"/>
                </a:spcBef>
                <a:spcAft>
                  <a:spcPct val="0"/>
                </a:spcAft>
              </a:pPr>
              <a:r>
                <a:rPr lang="de-CH" sz="1050">
                  <a:solidFill>
                    <a:prstClr val="black"/>
                  </a:solidFill>
                  <a:latin typeface="Calibri"/>
                  <a:cs typeface="Arial" charset="0"/>
                </a:rPr>
                <a:t> </a:t>
              </a:r>
              <a:endParaRPr lang="en-US" sz="1050">
                <a:solidFill>
                  <a:prstClr val="black"/>
                </a:solidFill>
                <a:latin typeface="Calibri"/>
                <a:cs typeface="Arial" charset="0"/>
              </a:endParaRPr>
            </a:p>
          </p:txBody>
        </p:sp>
        <p:sp>
          <p:nvSpPr>
            <p:cNvPr id="15" name="_s1032"/>
            <p:cNvSpPr>
              <a:spLocks noChangeArrowheads="1" noTextEdit="1"/>
            </p:cNvSpPr>
            <p:nvPr/>
          </p:nvSpPr>
          <p:spPr bwMode="auto">
            <a:xfrm>
              <a:off x="1967" y="1799"/>
              <a:ext cx="1072" cy="1072"/>
            </a:xfrm>
            <a:prstGeom prst="ellipse">
              <a:avLst/>
            </a:prstGeom>
            <a:solidFill>
              <a:srgbClr val="08428B">
                <a:alpha val="50000"/>
              </a:srgbClr>
            </a:solidFill>
            <a:ln w="4670">
              <a:solidFill>
                <a:schemeClr val="hlink"/>
              </a:solidFill>
              <a:round/>
              <a:headEnd/>
              <a:tailEnd/>
            </a:ln>
          </p:spPr>
          <p:txBody>
            <a:bodyPr vert="horz" wrap="square" lIns="0" tIns="0" rIns="0" bIns="0" numCol="1" anchor="ctr" anchorCtr="0" compatLnSpc="1">
              <a:prstTxWarp prst="textNoShape">
                <a:avLst/>
              </a:prstTxWarp>
            </a:bodyPr>
            <a:lstStyle/>
            <a:p>
              <a:pPr defTabSz="685800" fontAlgn="base">
                <a:spcBef>
                  <a:spcPct val="0"/>
                </a:spcBef>
                <a:spcAft>
                  <a:spcPct val="0"/>
                </a:spcAft>
              </a:pPr>
              <a:endParaRPr lang="de-CH" sz="1350">
                <a:solidFill>
                  <a:prstClr val="black"/>
                </a:solidFill>
                <a:latin typeface="Calibri"/>
              </a:endParaRPr>
            </a:p>
          </p:txBody>
        </p:sp>
        <p:sp>
          <p:nvSpPr>
            <p:cNvPr id="16" name="_s1033"/>
            <p:cNvSpPr>
              <a:spLocks noChangeArrowheads="1"/>
            </p:cNvSpPr>
            <p:nvPr/>
          </p:nvSpPr>
          <p:spPr bwMode="auto">
            <a:xfrm>
              <a:off x="1340" y="2657"/>
              <a:ext cx="60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algn="ctr" defTabSz="685800" fontAlgn="base">
                <a:spcBef>
                  <a:spcPct val="0"/>
                </a:spcBef>
                <a:spcAft>
                  <a:spcPct val="0"/>
                </a:spcAft>
              </a:pPr>
              <a:r>
                <a:rPr lang="de-CH" sz="1050">
                  <a:solidFill>
                    <a:prstClr val="black"/>
                  </a:solidFill>
                  <a:latin typeface="Calibri"/>
                  <a:cs typeface="Arial" charset="0"/>
                </a:rPr>
                <a:t> </a:t>
              </a:r>
              <a:endParaRPr lang="en-US" sz="1050">
                <a:solidFill>
                  <a:prstClr val="black"/>
                </a:solidFill>
                <a:latin typeface="Calibri"/>
                <a:cs typeface="Arial" charset="0"/>
              </a:endParaRPr>
            </a:p>
          </p:txBody>
        </p:sp>
      </p:grpSp>
      <p:pic>
        <p:nvPicPr>
          <p:cNvPr id="17" name="Bild 12" descr="Familie_Close_Up_1.psd"/>
          <p:cNvPicPr>
            <a:picLocks noChangeAspect="1"/>
          </p:cNvPicPr>
          <p:nvPr/>
        </p:nvPicPr>
        <p:blipFill>
          <a:blip r:embed="rId3"/>
          <a:stretch>
            <a:fillRect/>
          </a:stretch>
        </p:blipFill>
        <p:spPr>
          <a:xfrm>
            <a:off x="5535156" y="2993372"/>
            <a:ext cx="1664270" cy="1563313"/>
          </a:xfrm>
          <a:prstGeom prst="ellipse">
            <a:avLst/>
          </a:prstGeom>
        </p:spPr>
      </p:pic>
      <p:sp>
        <p:nvSpPr>
          <p:cNvPr id="18" name="Text Box 4">
            <a:extLst>
              <a:ext uri="{FF2B5EF4-FFF2-40B4-BE49-F238E27FC236}">
                <a16:creationId xmlns:a16="http://schemas.microsoft.com/office/drawing/2014/main" id="{16F73C43-B507-404C-8AE5-6B9282A6D3DE}"/>
              </a:ext>
            </a:extLst>
          </p:cNvPr>
          <p:cNvSpPr txBox="1">
            <a:spLocks noChangeArrowheads="1"/>
          </p:cNvSpPr>
          <p:nvPr/>
        </p:nvSpPr>
        <p:spPr bwMode="auto">
          <a:xfrm>
            <a:off x="1598066" y="1199347"/>
            <a:ext cx="51889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fontAlgn="base">
              <a:spcBef>
                <a:spcPct val="0"/>
              </a:spcBef>
              <a:spcAft>
                <a:spcPct val="0"/>
              </a:spcAft>
            </a:pPr>
            <a:r>
              <a:rPr lang="de-DE" sz="2400" b="1" dirty="0">
                <a:solidFill>
                  <a:srgbClr val="468AB2"/>
                </a:solidFill>
                <a:latin typeface="Calibri" panose="020F0502020204030204" pitchFamily="34" charset="0"/>
                <a:ea typeface="Verdana" panose="020B0604030504040204" pitchFamily="34" charset="0"/>
                <a:cs typeface="Verdana" panose="020B0604030504040204" pitchFamily="34" charset="0"/>
              </a:rPr>
              <a:t>Familystart: Hebammennetzwerk mit </a:t>
            </a:r>
          </a:p>
          <a:p>
            <a:pPr defTabSz="685800" fontAlgn="base">
              <a:spcBef>
                <a:spcPct val="0"/>
              </a:spcBef>
              <a:spcAft>
                <a:spcPct val="0"/>
              </a:spcAft>
            </a:pPr>
            <a:r>
              <a:rPr lang="de-DE" sz="2400" b="1" dirty="0">
                <a:solidFill>
                  <a:srgbClr val="468AB2"/>
                </a:solidFill>
                <a:latin typeface="Calibri" panose="020F0502020204030204" pitchFamily="34" charset="0"/>
                <a:ea typeface="Verdana" panose="020B0604030504040204" pitchFamily="34" charset="0"/>
                <a:cs typeface="Verdana" panose="020B0604030504040204" pitchFamily="34" charset="0"/>
              </a:rPr>
              <a:t>interprofessioneller Vernetzung</a:t>
            </a:r>
          </a:p>
        </p:txBody>
      </p:sp>
      <p:cxnSp>
        <p:nvCxnSpPr>
          <p:cNvPr id="19" name="Gerade Verbindung 6">
            <a:extLst>
              <a:ext uri="{FF2B5EF4-FFF2-40B4-BE49-F238E27FC236}">
                <a16:creationId xmlns:a16="http://schemas.microsoft.com/office/drawing/2014/main" id="{28FB7CFF-4172-4A9E-8DB7-B2F933F31B7A}"/>
              </a:ext>
            </a:extLst>
          </p:cNvPr>
          <p:cNvCxnSpPr/>
          <p:nvPr/>
        </p:nvCxnSpPr>
        <p:spPr>
          <a:xfrm>
            <a:off x="1547814" y="2132856"/>
            <a:ext cx="6156722" cy="0"/>
          </a:xfrm>
          <a:prstGeom prst="line">
            <a:avLst/>
          </a:prstGeom>
          <a:ln w="44450" cmpd="thickThin">
            <a:solidFill>
              <a:schemeClr val="bg2"/>
            </a:solidFill>
          </a:ln>
        </p:spPr>
        <p:style>
          <a:lnRef idx="1">
            <a:schemeClr val="accent1"/>
          </a:lnRef>
          <a:fillRef idx="0">
            <a:schemeClr val="accent1"/>
          </a:fillRef>
          <a:effectRef idx="0">
            <a:schemeClr val="accent1"/>
          </a:effectRef>
          <a:fontRef idx="minor">
            <a:schemeClr val="tx1"/>
          </a:fontRef>
        </p:style>
      </p:cxnSp>
      <p:pic>
        <p:nvPicPr>
          <p:cNvPr id="20" name="Picture 2">
            <a:extLst>
              <a:ext uri="{FF2B5EF4-FFF2-40B4-BE49-F238E27FC236}">
                <a16:creationId xmlns:a16="http://schemas.microsoft.com/office/drawing/2014/main" id="{4B394D1F-18A3-4778-A970-F4871B228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3407" y="1430778"/>
            <a:ext cx="1350973" cy="75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601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2258899"/>
            <a:ext cx="6062253" cy="356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337474" y="3312887"/>
            <a:ext cx="3942438" cy="37742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fontAlgn="base">
              <a:spcAft>
                <a:spcPct val="0"/>
              </a:spcAft>
            </a:pPr>
            <a:endParaRPr lang="en-GB" altLang="de-DE" sz="3300" b="1" dirty="0">
              <a:solidFill>
                <a:srgbClr val="468AB2"/>
              </a:solidFill>
              <a:latin typeface="Calibri" panose="020F0502020204030204" pitchFamily="34" charset="0"/>
            </a:endParaRPr>
          </a:p>
        </p:txBody>
      </p:sp>
      <p:sp>
        <p:nvSpPr>
          <p:cNvPr id="2" name="Rounded Rectangular Callout 1"/>
          <p:cNvSpPr/>
          <p:nvPr/>
        </p:nvSpPr>
        <p:spPr>
          <a:xfrm>
            <a:off x="3167846" y="2352898"/>
            <a:ext cx="2723633" cy="665504"/>
          </a:xfrm>
          <a:prstGeom prst="wedgeRoundRectCallout">
            <a:avLst>
              <a:gd name="adj1" fmla="val 71438"/>
              <a:gd name="adj2" fmla="val 29941"/>
              <a:gd name="adj3" fmla="val 16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de-CH" sz="2100" dirty="0">
                <a:solidFill>
                  <a:srgbClr val="BF3227"/>
                </a:solidFill>
                <a:latin typeface="Calibri" panose="020F0502020204030204" pitchFamily="34" charset="0"/>
              </a:rPr>
              <a:t>Auch vulnerable </a:t>
            </a:r>
            <a:br>
              <a:rPr lang="de-CH" sz="2100" dirty="0">
                <a:solidFill>
                  <a:srgbClr val="BF3227"/>
                </a:solidFill>
                <a:latin typeface="Calibri" panose="020F0502020204030204" pitchFamily="34" charset="0"/>
              </a:rPr>
            </a:br>
            <a:r>
              <a:rPr lang="de-CH" sz="2100" dirty="0">
                <a:solidFill>
                  <a:srgbClr val="BF3227"/>
                </a:solidFill>
                <a:latin typeface="Calibri" panose="020F0502020204030204" pitchFamily="34" charset="0"/>
              </a:rPr>
              <a:t>Familien erreicht</a:t>
            </a:r>
          </a:p>
        </p:txBody>
      </p:sp>
      <p:sp>
        <p:nvSpPr>
          <p:cNvPr id="6" name="Rounded Rectangular Callout 5"/>
          <p:cNvSpPr/>
          <p:nvPr/>
        </p:nvSpPr>
        <p:spPr>
          <a:xfrm>
            <a:off x="3457575" y="3487024"/>
            <a:ext cx="2723633" cy="665504"/>
          </a:xfrm>
          <a:prstGeom prst="wedgeRoundRectCallout">
            <a:avLst>
              <a:gd name="adj1" fmla="val 69119"/>
              <a:gd name="adj2" fmla="val -2978"/>
              <a:gd name="adj3" fmla="val 16667"/>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de-CH" sz="2100" dirty="0">
                <a:solidFill>
                  <a:srgbClr val="BF3227"/>
                </a:solidFill>
                <a:latin typeface="Calibri" panose="020F0502020204030204" pitchFamily="34" charset="0"/>
              </a:rPr>
              <a:t>Schwer erreichbare, vulnerable Familien?</a:t>
            </a:r>
          </a:p>
        </p:txBody>
      </p:sp>
      <p:sp>
        <p:nvSpPr>
          <p:cNvPr id="8" name="Text Box 4">
            <a:extLst>
              <a:ext uri="{FF2B5EF4-FFF2-40B4-BE49-F238E27FC236}">
                <a16:creationId xmlns:a16="http://schemas.microsoft.com/office/drawing/2014/main" id="{0B2BA641-6020-44F7-A3EE-EF9651EB049B}"/>
              </a:ext>
            </a:extLst>
          </p:cNvPr>
          <p:cNvSpPr txBox="1">
            <a:spLocks noChangeArrowheads="1"/>
          </p:cNvSpPr>
          <p:nvPr/>
        </p:nvSpPr>
        <p:spPr bwMode="auto">
          <a:xfrm>
            <a:off x="1547813" y="1066863"/>
            <a:ext cx="5075594" cy="183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fontAlgn="base">
              <a:spcAft>
                <a:spcPct val="0"/>
              </a:spcAft>
            </a:pPr>
            <a:r>
              <a:rPr lang="de-CH" sz="2400" b="1" dirty="0">
                <a:solidFill>
                  <a:srgbClr val="468AB2"/>
                </a:solidFill>
                <a:latin typeface="Calibri" panose="020F0502020204030204" pitchFamily="34" charset="0"/>
                <a:ea typeface="Verdana" panose="020B0604030504040204" pitchFamily="34" charset="0"/>
                <a:cs typeface="Verdana" panose="020B0604030504040204" pitchFamily="34" charset="0"/>
              </a:rPr>
              <a:t>Evaluation nach 5-Jahren:</a:t>
            </a:r>
          </a:p>
          <a:p>
            <a:pPr defTabSz="685800" fontAlgn="base">
              <a:spcAft>
                <a:spcPct val="0"/>
              </a:spcAft>
            </a:pPr>
            <a:r>
              <a:rPr lang="de-CH" sz="1425" b="1" dirty="0">
                <a:solidFill>
                  <a:srgbClr val="468AB2"/>
                </a:solidFill>
                <a:latin typeface="Calibri" panose="020F0502020204030204" pitchFamily="34" charset="0"/>
              </a:rPr>
              <a:t>Anteil Mutter-Kind Paare mit Nachbetreuung durch Hebammen </a:t>
            </a:r>
          </a:p>
          <a:p>
            <a:pPr defTabSz="685800" fontAlgn="base">
              <a:spcAft>
                <a:spcPct val="0"/>
              </a:spcAft>
            </a:pPr>
            <a:r>
              <a:rPr lang="de-CH" sz="1350" dirty="0">
                <a:solidFill>
                  <a:srgbClr val="468AB2"/>
                </a:solidFill>
                <a:latin typeface="Calibri" panose="020F0502020204030204" pitchFamily="34" charset="0"/>
              </a:rPr>
              <a:t>nach Entlassung aus Baby Friendly Hospitals mit / ohne Familystart-Angebot, 2012-2016</a:t>
            </a:r>
          </a:p>
          <a:p>
            <a:pPr defTabSz="685800" fontAlgn="base">
              <a:spcAft>
                <a:spcPct val="0"/>
              </a:spcAft>
            </a:pPr>
            <a:endParaRPr lang="de-CH" sz="2400" b="1" dirty="0">
              <a:solidFill>
                <a:srgbClr val="468AB2"/>
              </a:solidFill>
              <a:latin typeface="Calibri" panose="020F0502020204030204" pitchFamily="34" charset="0"/>
              <a:ea typeface="Verdana" panose="020B0604030504040204" pitchFamily="34" charset="0"/>
              <a:cs typeface="Verdana" panose="020B0604030504040204" pitchFamily="34" charset="0"/>
            </a:endParaRPr>
          </a:p>
          <a:p>
            <a:pPr defTabSz="685800" fontAlgn="base">
              <a:spcAft>
                <a:spcPct val="0"/>
              </a:spcAft>
            </a:pPr>
            <a:endParaRPr lang="en-GB" altLang="de-DE" sz="2400" b="1" dirty="0">
              <a:solidFill>
                <a:srgbClr val="468AB2"/>
              </a:solidFill>
              <a:latin typeface="Calibri" panose="020F0502020204030204" pitchFamily="34" charset="0"/>
            </a:endParaRPr>
          </a:p>
        </p:txBody>
      </p:sp>
      <p:pic>
        <p:nvPicPr>
          <p:cNvPr id="10" name="Picture 2">
            <a:extLst>
              <a:ext uri="{FF2B5EF4-FFF2-40B4-BE49-F238E27FC236}">
                <a16:creationId xmlns:a16="http://schemas.microsoft.com/office/drawing/2014/main" id="{410710DA-A9A0-4870-BA41-F8A5C0BBA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407" y="1430778"/>
            <a:ext cx="1350973" cy="75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Gerade Verbindung 6">
            <a:extLst>
              <a:ext uri="{FF2B5EF4-FFF2-40B4-BE49-F238E27FC236}">
                <a16:creationId xmlns:a16="http://schemas.microsoft.com/office/drawing/2014/main" id="{3B234B22-317C-47E3-A9C6-52FCFBBAC11F}"/>
              </a:ext>
            </a:extLst>
          </p:cNvPr>
          <p:cNvCxnSpPr/>
          <p:nvPr/>
        </p:nvCxnSpPr>
        <p:spPr>
          <a:xfrm>
            <a:off x="1547814" y="2132856"/>
            <a:ext cx="6156722" cy="0"/>
          </a:xfrm>
          <a:prstGeom prst="line">
            <a:avLst/>
          </a:prstGeom>
          <a:ln w="44450" cmpd="thickThi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2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2" y="1383542"/>
            <a:ext cx="6172200" cy="594066"/>
          </a:xfrm>
        </p:spPr>
        <p:txBody>
          <a:bodyPr>
            <a:noAutofit/>
          </a:bodyPr>
          <a:lstStyle/>
          <a:p>
            <a:pPr algn="l"/>
            <a:r>
              <a:rPr lang="de-CH" b="1" dirty="0"/>
              <a:t>Zunahme  komplexer Betreuungen</a:t>
            </a:r>
          </a:p>
        </p:txBody>
      </p:sp>
      <p:sp>
        <p:nvSpPr>
          <p:cNvPr id="3" name="Content Placeholder 2"/>
          <p:cNvSpPr>
            <a:spLocks noGrp="1"/>
          </p:cNvSpPr>
          <p:nvPr>
            <p:ph idx="1"/>
          </p:nvPr>
        </p:nvSpPr>
        <p:spPr>
          <a:xfrm>
            <a:off x="1378644" y="2411915"/>
            <a:ext cx="6172200" cy="3156998"/>
          </a:xfrm>
        </p:spPr>
        <p:txBody>
          <a:bodyPr>
            <a:normAutofit/>
          </a:bodyPr>
          <a:lstStyle/>
          <a:p>
            <a:pPr marL="342900" indent="-342900"/>
            <a:r>
              <a:rPr lang="de-CH" dirty="0">
                <a:latin typeface="Calibri" panose="020F0502020204030204" pitchFamily="34" charset="0"/>
              </a:rPr>
              <a:t>Fehlendes Support-Netz</a:t>
            </a:r>
          </a:p>
          <a:p>
            <a:pPr marL="342900" indent="-342900"/>
            <a:r>
              <a:rPr lang="de-CH" dirty="0">
                <a:latin typeface="Calibri" panose="020F0502020204030204" pitchFamily="34" charset="0"/>
              </a:rPr>
              <a:t>Armut, Geldnot</a:t>
            </a:r>
          </a:p>
          <a:p>
            <a:pPr marL="342900" indent="-342900"/>
            <a:r>
              <a:rPr lang="de-CH" dirty="0">
                <a:latin typeface="Calibri" panose="020F0502020204030204" pitchFamily="34" charset="0"/>
              </a:rPr>
              <a:t>Psychische Belastungen</a:t>
            </a:r>
          </a:p>
          <a:p>
            <a:pPr marL="342900" indent="-342900"/>
            <a:r>
              <a:rPr lang="de-CH" dirty="0">
                <a:latin typeface="Calibri" panose="020F0502020204030204" pitchFamily="34" charset="0"/>
              </a:rPr>
              <a:t>Innerfamiliäre Gewalt </a:t>
            </a:r>
          </a:p>
          <a:p>
            <a:pPr marL="342900" indent="-342900"/>
            <a:r>
              <a:rPr lang="de-CH" dirty="0">
                <a:latin typeface="Calibri" panose="020F0502020204030204" pitchFamily="34" charset="0"/>
              </a:rPr>
              <a:t>Kindswohlgefährdung?</a:t>
            </a:r>
          </a:p>
          <a:p>
            <a:pPr marL="342900" indent="-342900"/>
            <a:r>
              <a:rPr lang="de-CH" dirty="0">
                <a:latin typeface="Calibri" panose="020F0502020204030204" pitchFamily="34" charset="0"/>
              </a:rPr>
              <a:t>Zusammenarbeit mit </a:t>
            </a:r>
            <a:br>
              <a:rPr lang="de-CH" dirty="0">
                <a:latin typeface="Calibri" panose="020F0502020204030204" pitchFamily="34" charset="0"/>
              </a:rPr>
            </a:br>
            <a:r>
              <a:rPr lang="de-CH" dirty="0">
                <a:latin typeface="Calibri" panose="020F0502020204030204" pitchFamily="34" charset="0"/>
              </a:rPr>
              <a:t>Kindesschutzbehörde KESB</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601" y="3379688"/>
            <a:ext cx="2679487" cy="1796796"/>
          </a:xfrm>
          <a:prstGeom prst="rect">
            <a:avLst/>
          </a:prstGeom>
        </p:spPr>
      </p:pic>
      <p:pic>
        <p:nvPicPr>
          <p:cNvPr id="6" name="Grafik 5">
            <a:extLst>
              <a:ext uri="{FF2B5EF4-FFF2-40B4-BE49-F238E27FC236}">
                <a16:creationId xmlns:a16="http://schemas.microsoft.com/office/drawing/2014/main" id="{684FEEC9-380C-438A-B093-1EBC6473E17D}"/>
              </a:ext>
            </a:extLst>
          </p:cNvPr>
          <p:cNvPicPr>
            <a:picLocks noChangeAspect="1"/>
          </p:cNvPicPr>
          <p:nvPr/>
        </p:nvPicPr>
        <p:blipFill>
          <a:blip r:embed="rId4"/>
          <a:stretch>
            <a:fillRect/>
          </a:stretch>
        </p:blipFill>
        <p:spPr>
          <a:xfrm>
            <a:off x="1483346" y="2050247"/>
            <a:ext cx="6177308" cy="32007"/>
          </a:xfrm>
          <a:prstGeom prst="rect">
            <a:avLst/>
          </a:prstGeom>
        </p:spPr>
      </p:pic>
      <p:pic>
        <p:nvPicPr>
          <p:cNvPr id="4" name="Grafik 3" descr="Ein Bild, das Zeichnung enthält.&#10;&#10;Automatisch generierte Beschreibung">
            <a:extLst>
              <a:ext uri="{FF2B5EF4-FFF2-40B4-BE49-F238E27FC236}">
                <a16:creationId xmlns:a16="http://schemas.microsoft.com/office/drawing/2014/main" id="{3D92E17D-0FF6-45EE-B10F-255C592B1D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83221" y="1131094"/>
            <a:ext cx="1096433" cy="493163"/>
          </a:xfrm>
          <a:prstGeom prst="rect">
            <a:avLst/>
          </a:prstGeom>
        </p:spPr>
      </p:pic>
    </p:spTree>
    <p:extLst>
      <p:ext uri="{BB962C8B-B14F-4D97-AF65-F5344CB8AC3E}">
        <p14:creationId xmlns:p14="http://schemas.microsoft.com/office/powerpoint/2010/main" val="2181725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91997648-655D-4AD6-AA1A-5A9C9AD88ABE}"/>
              </a:ext>
            </a:extLst>
          </p:cNvPr>
          <p:cNvGrpSpPr/>
          <p:nvPr/>
        </p:nvGrpSpPr>
        <p:grpSpPr>
          <a:xfrm>
            <a:off x="1608658" y="2307381"/>
            <a:ext cx="2367961" cy="2022178"/>
            <a:chOff x="6672064" y="2035295"/>
            <a:chExt cx="3157281" cy="2696237"/>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2035295"/>
              <a:ext cx="3157281" cy="26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998751" y="3039778"/>
              <a:ext cx="2705098" cy="615553"/>
            </a:xfrm>
            <a:prstGeom prst="rect">
              <a:avLst/>
            </a:prstGeom>
            <a:solidFill>
              <a:schemeClr val="accent2">
                <a:lumMod val="20000"/>
                <a:lumOff val="80000"/>
              </a:schemeClr>
            </a:solidFill>
          </p:spPr>
          <p:txBody>
            <a:bodyPr wrap="square" rtlCol="0">
              <a:spAutoFit/>
            </a:bodyPr>
            <a:lstStyle/>
            <a:p>
              <a:pPr algn="ctr" defTabSz="685800" fontAlgn="base">
                <a:spcBef>
                  <a:spcPct val="0"/>
                </a:spcBef>
                <a:spcAft>
                  <a:spcPct val="0"/>
                </a:spcAft>
              </a:pPr>
              <a:r>
                <a:rPr lang="de-CH" sz="2400" b="1" dirty="0">
                  <a:solidFill>
                    <a:srgbClr val="FF0000"/>
                  </a:solidFill>
                  <a:latin typeface="Calibri" panose="020F0502020204030204" pitchFamily="34" charset="0"/>
                  <a:cs typeface="Calibri" panose="020F0502020204030204" pitchFamily="34" charset="0"/>
                </a:rPr>
                <a:t>SORGSAM</a:t>
              </a:r>
            </a:p>
          </p:txBody>
        </p:sp>
      </p:grpSp>
      <p:sp>
        <p:nvSpPr>
          <p:cNvPr id="3" name="Rectangle 2"/>
          <p:cNvSpPr/>
          <p:nvPr/>
        </p:nvSpPr>
        <p:spPr>
          <a:xfrm>
            <a:off x="4063145" y="3050438"/>
            <a:ext cx="3235116" cy="461665"/>
          </a:xfrm>
          <a:prstGeom prst="rect">
            <a:avLst/>
          </a:prstGeom>
          <a:solidFill>
            <a:schemeClr val="bg1">
              <a:lumMod val="95000"/>
            </a:schemeClr>
          </a:solidFill>
        </p:spPr>
        <p:txBody>
          <a:bodyPr wrap="none">
            <a:spAutoFit/>
          </a:bodyPr>
          <a:lstStyle/>
          <a:p>
            <a:pPr defTabSz="685800" fontAlgn="base">
              <a:spcBef>
                <a:spcPct val="0"/>
              </a:spcBef>
              <a:spcAft>
                <a:spcPct val="0"/>
              </a:spcAft>
            </a:pPr>
            <a:r>
              <a:rPr lang="de-CH" sz="2400" b="1" dirty="0">
                <a:solidFill>
                  <a:srgbClr val="FF0000"/>
                </a:solidFill>
                <a:latin typeface="Calibri" panose="020F0502020204030204" pitchFamily="34" charset="0"/>
                <a:cs typeface="Calibri" panose="020F0502020204030204" pitchFamily="34" charset="0"/>
              </a:rPr>
              <a:t>Support am Lebensstart</a:t>
            </a:r>
            <a:endParaRPr lang="de-CH" sz="2400" dirty="0">
              <a:solidFill>
                <a:srgbClr val="000000"/>
              </a:solidFill>
              <a:latin typeface="Calibri" panose="020F0502020204030204" pitchFamily="34" charset="0"/>
              <a:cs typeface="Calibri" panose="020F0502020204030204" pitchFamily="34" charset="0"/>
            </a:endParaRPr>
          </a:p>
        </p:txBody>
      </p:sp>
      <p:sp>
        <p:nvSpPr>
          <p:cNvPr id="4" name="Rectangle 3"/>
          <p:cNvSpPr/>
          <p:nvPr/>
        </p:nvSpPr>
        <p:spPr>
          <a:xfrm>
            <a:off x="1547813" y="4440744"/>
            <a:ext cx="6313155" cy="646331"/>
          </a:xfrm>
          <a:prstGeom prst="rect">
            <a:avLst/>
          </a:prstGeom>
        </p:spPr>
        <p:txBody>
          <a:bodyPr wrap="square">
            <a:spAutoFit/>
          </a:bodyPr>
          <a:lstStyle/>
          <a:p>
            <a:pPr defTabSz="685800" fontAlgn="base">
              <a:spcBef>
                <a:spcPct val="0"/>
              </a:spcBef>
              <a:spcAft>
                <a:spcPct val="0"/>
              </a:spcAft>
            </a:pPr>
            <a:r>
              <a:rPr lang="de-CH" dirty="0">
                <a:solidFill>
                  <a:srgbClr val="000000"/>
                </a:solidFill>
                <a:latin typeface="Calibri" panose="020F0502020204030204" pitchFamily="34" charset="0"/>
                <a:cs typeface="Verdana"/>
              </a:rPr>
              <a:t>Projekt-Finanzierung durch die Christoph Merian Stiftung - CMS</a:t>
            </a:r>
          </a:p>
          <a:p>
            <a:pPr defTabSz="685800" fontAlgn="base">
              <a:spcBef>
                <a:spcPct val="0"/>
              </a:spcBef>
              <a:spcAft>
                <a:spcPct val="0"/>
              </a:spcAft>
            </a:pPr>
            <a:r>
              <a:rPr lang="de-CH" dirty="0">
                <a:solidFill>
                  <a:srgbClr val="000000"/>
                </a:solidFill>
                <a:latin typeface="Calibri" panose="020F0502020204030204" pitchFamily="34" charset="0"/>
                <a:cs typeface="Verdana"/>
              </a:rPr>
              <a:t>(2019-2021)</a:t>
            </a:r>
            <a:endParaRPr lang="de-CH" dirty="0">
              <a:solidFill>
                <a:srgbClr val="000000"/>
              </a:solidFill>
              <a:latin typeface="Arial"/>
            </a:endParaRPr>
          </a:p>
        </p:txBody>
      </p:sp>
      <p:sp>
        <p:nvSpPr>
          <p:cNvPr id="6" name="Textfeld 5">
            <a:extLst>
              <a:ext uri="{FF2B5EF4-FFF2-40B4-BE49-F238E27FC236}">
                <a16:creationId xmlns:a16="http://schemas.microsoft.com/office/drawing/2014/main" id="{C502139F-AEB3-4F8C-980D-A990DC73FC44}"/>
              </a:ext>
            </a:extLst>
          </p:cNvPr>
          <p:cNvSpPr txBox="1"/>
          <p:nvPr/>
        </p:nvSpPr>
        <p:spPr>
          <a:xfrm>
            <a:off x="4063145" y="3489019"/>
            <a:ext cx="4808099" cy="646331"/>
          </a:xfrm>
          <a:prstGeom prst="rect">
            <a:avLst/>
          </a:prstGeom>
          <a:noFill/>
        </p:spPr>
        <p:txBody>
          <a:bodyPr wrap="square" rtlCol="0">
            <a:spAutoFit/>
          </a:bodyPr>
          <a:lstStyle/>
          <a:p>
            <a:pPr defTabSz="685800"/>
            <a:r>
              <a:rPr lang="de-CH" dirty="0">
                <a:solidFill>
                  <a:srgbClr val="000000"/>
                </a:solidFill>
                <a:latin typeface="Calibri" panose="020F0502020204030204" pitchFamily="34" charset="0"/>
                <a:cs typeface="Verdana"/>
              </a:rPr>
              <a:t>Koordinierte Betreuung komplexer Situationen in Familien mit Neugeborenen</a:t>
            </a:r>
            <a:endParaRPr lang="de-CH" dirty="0">
              <a:solidFill>
                <a:srgbClr val="000000"/>
              </a:solidFill>
              <a:latin typeface="Arial"/>
            </a:endParaRPr>
          </a:p>
        </p:txBody>
      </p:sp>
      <p:sp>
        <p:nvSpPr>
          <p:cNvPr id="17" name="Text Box 4">
            <a:extLst>
              <a:ext uri="{FF2B5EF4-FFF2-40B4-BE49-F238E27FC236}">
                <a16:creationId xmlns:a16="http://schemas.microsoft.com/office/drawing/2014/main" id="{E4B9C727-CF9E-4CDA-BF32-B6D8817120C9}"/>
              </a:ext>
            </a:extLst>
          </p:cNvPr>
          <p:cNvSpPr txBox="1">
            <a:spLocks noChangeArrowheads="1"/>
          </p:cNvSpPr>
          <p:nvPr/>
        </p:nvSpPr>
        <p:spPr bwMode="auto">
          <a:xfrm>
            <a:off x="1547813" y="1528701"/>
            <a:ext cx="4482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fontAlgn="base">
              <a:spcBef>
                <a:spcPct val="0"/>
              </a:spcBef>
              <a:spcAft>
                <a:spcPct val="0"/>
              </a:spcAft>
            </a:pPr>
            <a:r>
              <a:rPr lang="de-CH" sz="2400" b="1" dirty="0">
                <a:solidFill>
                  <a:srgbClr val="468AB2"/>
                </a:solidFill>
                <a:latin typeface="Calibri" panose="020F0502020204030204" pitchFamily="34" charset="0"/>
                <a:cs typeface="Verdana"/>
              </a:rPr>
              <a:t>Neues Familystart-Angebot:</a:t>
            </a:r>
          </a:p>
        </p:txBody>
      </p:sp>
      <p:grpSp>
        <p:nvGrpSpPr>
          <p:cNvPr id="20" name="Gruppieren 19">
            <a:extLst>
              <a:ext uri="{FF2B5EF4-FFF2-40B4-BE49-F238E27FC236}">
                <a16:creationId xmlns:a16="http://schemas.microsoft.com/office/drawing/2014/main" id="{6687073A-4554-4EB1-A2A4-9649BCB4F60F}"/>
              </a:ext>
            </a:extLst>
          </p:cNvPr>
          <p:cNvGrpSpPr/>
          <p:nvPr/>
        </p:nvGrpSpPr>
        <p:grpSpPr>
          <a:xfrm>
            <a:off x="1998733" y="5466398"/>
            <a:ext cx="4947215" cy="319676"/>
            <a:chOff x="2664977" y="6145530"/>
            <a:chExt cx="6596286" cy="426235"/>
          </a:xfrm>
        </p:grpSpPr>
        <p:pic>
          <p:nvPicPr>
            <p:cNvPr id="21" name="Bild 6" descr="Unispital_logo_sw.ai">
              <a:extLst>
                <a:ext uri="{FF2B5EF4-FFF2-40B4-BE49-F238E27FC236}">
                  <a16:creationId xmlns:a16="http://schemas.microsoft.com/office/drawing/2014/main" id="{7BB98CC9-85F7-4528-8A7D-B63B4DAE03F9}"/>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664977" y="6159059"/>
              <a:ext cx="1499499" cy="412706"/>
            </a:xfrm>
            <a:prstGeom prst="rect">
              <a:avLst/>
            </a:prstGeom>
          </p:spPr>
        </p:pic>
        <p:pic>
          <p:nvPicPr>
            <p:cNvPr id="22" name="Bild 7" descr="Logo_Bethesda-Spital_2013_web_sw.psd">
              <a:extLst>
                <a:ext uri="{FF2B5EF4-FFF2-40B4-BE49-F238E27FC236}">
                  <a16:creationId xmlns:a16="http://schemas.microsoft.com/office/drawing/2014/main" id="{C208C31B-F93D-443E-8FE3-AE3DB081C863}"/>
                </a:ext>
              </a:extLst>
            </p:cNvPr>
            <p:cNvPicPr>
              <a:picLocks noChangeAspect="1"/>
            </p:cNvPicPr>
            <p:nvPr/>
          </p:nvPicPr>
          <p:blipFill>
            <a:blip r:embed="rId6"/>
            <a:stretch>
              <a:fillRect/>
            </a:stretch>
          </p:blipFill>
          <p:spPr>
            <a:xfrm>
              <a:off x="4474942" y="6175942"/>
              <a:ext cx="975600" cy="342577"/>
            </a:xfrm>
            <a:prstGeom prst="rect">
              <a:avLst/>
            </a:prstGeom>
          </p:spPr>
        </p:pic>
        <p:pic>
          <p:nvPicPr>
            <p:cNvPr id="23" name="Bild 8" descr="Logo_für_Basel__Web_RGB.jpg">
              <a:extLst>
                <a:ext uri="{FF2B5EF4-FFF2-40B4-BE49-F238E27FC236}">
                  <a16:creationId xmlns:a16="http://schemas.microsoft.com/office/drawing/2014/main" id="{1F9353E3-295D-4BBD-9F11-C1D1B8574323}"/>
                </a:ext>
              </a:extLst>
            </p:cNvPr>
            <p:cNvPicPr>
              <a:picLocks noChangeAspect="1"/>
            </p:cNvPicPr>
            <p:nvPr/>
          </p:nvPicPr>
          <p:blipFill>
            <a:blip r:embed="rId7"/>
            <a:stretch>
              <a:fillRect/>
            </a:stretch>
          </p:blipFill>
          <p:spPr>
            <a:xfrm>
              <a:off x="5723613" y="6230956"/>
              <a:ext cx="1068522" cy="265371"/>
            </a:xfrm>
            <a:prstGeom prst="rect">
              <a:avLst/>
            </a:prstGeom>
          </p:spPr>
        </p:pic>
        <p:pic>
          <p:nvPicPr>
            <p:cNvPr id="24" name="Bild 12" descr="swiss_TPH_logo_sw.jpg">
              <a:extLst>
                <a:ext uri="{FF2B5EF4-FFF2-40B4-BE49-F238E27FC236}">
                  <a16:creationId xmlns:a16="http://schemas.microsoft.com/office/drawing/2014/main" id="{8FC6F41C-F724-4B47-BDA9-E4491E14FCD3}"/>
                </a:ext>
              </a:extLst>
            </p:cNvPr>
            <p:cNvPicPr>
              <a:picLocks noChangeAspect="1"/>
            </p:cNvPicPr>
            <p:nvPr/>
          </p:nvPicPr>
          <p:blipFill>
            <a:blip r:embed="rId8"/>
            <a:stretch>
              <a:fillRect/>
            </a:stretch>
          </p:blipFill>
          <p:spPr>
            <a:xfrm>
              <a:off x="7096438" y="6145530"/>
              <a:ext cx="1098522" cy="321910"/>
            </a:xfrm>
            <a:prstGeom prst="rect">
              <a:avLst/>
            </a:prstGeom>
          </p:spPr>
        </p:pic>
        <p:pic>
          <p:nvPicPr>
            <p:cNvPr id="25" name="Bild 14" descr="zhaw_gh_heb_schwarz_d_300.jpg">
              <a:extLst>
                <a:ext uri="{FF2B5EF4-FFF2-40B4-BE49-F238E27FC236}">
                  <a16:creationId xmlns:a16="http://schemas.microsoft.com/office/drawing/2014/main" id="{889274C5-D643-42DA-8AFF-0F3AE405A578}"/>
                </a:ext>
              </a:extLst>
            </p:cNvPr>
            <p:cNvPicPr>
              <a:picLocks noChangeAspect="1"/>
            </p:cNvPicPr>
            <p:nvPr/>
          </p:nvPicPr>
          <p:blipFill>
            <a:blip r:embed="rId9"/>
            <a:stretch>
              <a:fillRect/>
            </a:stretch>
          </p:blipFill>
          <p:spPr>
            <a:xfrm>
              <a:off x="8499263" y="6150729"/>
              <a:ext cx="762000" cy="362282"/>
            </a:xfrm>
            <a:prstGeom prst="rect">
              <a:avLst/>
            </a:prstGeom>
          </p:spPr>
        </p:pic>
      </p:grpSp>
      <p:grpSp>
        <p:nvGrpSpPr>
          <p:cNvPr id="27" name="Gruppieren 26">
            <a:extLst>
              <a:ext uri="{FF2B5EF4-FFF2-40B4-BE49-F238E27FC236}">
                <a16:creationId xmlns:a16="http://schemas.microsoft.com/office/drawing/2014/main" id="{3178BFDB-AEDD-4501-ADFE-C0DEC7D9A33F}"/>
              </a:ext>
            </a:extLst>
          </p:cNvPr>
          <p:cNvGrpSpPr/>
          <p:nvPr/>
        </p:nvGrpSpPr>
        <p:grpSpPr>
          <a:xfrm>
            <a:off x="1547814" y="1430779"/>
            <a:ext cx="6480808" cy="1426205"/>
            <a:chOff x="2063751" y="764704"/>
            <a:chExt cx="8641077" cy="1901607"/>
          </a:xfrm>
        </p:grpSpPr>
        <p:cxnSp>
          <p:nvCxnSpPr>
            <p:cNvPr id="28" name="Gerade Verbindung 6">
              <a:extLst>
                <a:ext uri="{FF2B5EF4-FFF2-40B4-BE49-F238E27FC236}">
                  <a16:creationId xmlns:a16="http://schemas.microsoft.com/office/drawing/2014/main" id="{5FE2DB8E-5748-495C-8A62-0F4C05747D68}"/>
                </a:ext>
              </a:extLst>
            </p:cNvPr>
            <p:cNvCxnSpPr/>
            <p:nvPr/>
          </p:nvCxnSpPr>
          <p:spPr>
            <a:xfrm>
              <a:off x="2063751" y="1700808"/>
              <a:ext cx="8208963" cy="0"/>
            </a:xfrm>
            <a:prstGeom prst="line">
              <a:avLst/>
            </a:prstGeom>
            <a:ln w="44450" cmpd="thickThin">
              <a:solidFill>
                <a:srgbClr val="92D050"/>
              </a:solidFill>
            </a:ln>
          </p:spPr>
          <p:style>
            <a:lnRef idx="1">
              <a:schemeClr val="accent1"/>
            </a:lnRef>
            <a:fillRef idx="0">
              <a:schemeClr val="accent1"/>
            </a:fillRef>
            <a:effectRef idx="0">
              <a:schemeClr val="accent1"/>
            </a:effectRef>
            <a:fontRef idx="minor">
              <a:schemeClr val="tx1"/>
            </a:fontRef>
          </p:style>
        </p:cxnSp>
        <p:pic>
          <p:nvPicPr>
            <p:cNvPr id="29" name="Picture 2">
              <a:extLst>
                <a:ext uri="{FF2B5EF4-FFF2-40B4-BE49-F238E27FC236}">
                  <a16:creationId xmlns:a16="http://schemas.microsoft.com/office/drawing/2014/main" id="{F528A19A-6D7F-4188-B04D-56D7E77017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1209" y="764704"/>
              <a:ext cx="1801297"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a:extLst>
                <a:ext uri="{FF2B5EF4-FFF2-40B4-BE49-F238E27FC236}">
                  <a16:creationId xmlns:a16="http://schemas.microsoft.com/office/drawing/2014/main" id="{593C72A8-D408-4538-9978-9447BC2DDC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94960" y="1772816"/>
              <a:ext cx="2509868" cy="893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47750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889" y="2294874"/>
            <a:ext cx="6172200" cy="1318193"/>
          </a:xfrm>
        </p:spPr>
        <p:txBody>
          <a:bodyPr>
            <a:normAutofit/>
          </a:bodyPr>
          <a:lstStyle/>
          <a:p>
            <a:pPr marL="0" indent="0">
              <a:spcAft>
                <a:spcPts val="0"/>
              </a:spcAft>
            </a:pPr>
            <a:r>
              <a:rPr lang="de-CH" dirty="0">
                <a:latin typeface="Calibri" panose="020F0502020204030204" pitchFamily="34" charset="0"/>
              </a:rPr>
              <a:t>Die perinatale Betreuung </a:t>
            </a:r>
          </a:p>
          <a:p>
            <a:pPr marL="0" indent="0">
              <a:spcAft>
                <a:spcPts val="0"/>
              </a:spcAft>
            </a:pPr>
            <a:r>
              <a:rPr lang="de-CH" b="1" dirty="0">
                <a:latin typeface="Calibri" panose="020F0502020204030204" pitchFamily="34" charset="0"/>
              </a:rPr>
              <a:t>vulnerabler Familien </a:t>
            </a:r>
            <a:r>
              <a:rPr lang="de-CH" dirty="0">
                <a:latin typeface="Calibri" panose="020F0502020204030204" pitchFamily="34" charset="0"/>
              </a:rPr>
              <a:t>durch frei </a:t>
            </a:r>
          </a:p>
          <a:p>
            <a:pPr marL="0" indent="0">
              <a:spcAft>
                <a:spcPts val="0"/>
              </a:spcAft>
            </a:pPr>
            <a:r>
              <a:rPr lang="de-CH" dirty="0">
                <a:latin typeface="Calibri" panose="020F0502020204030204" pitchFamily="34" charset="0"/>
              </a:rPr>
              <a:t>praktizierende Hebammen zu unterstützen </a:t>
            </a:r>
          </a:p>
          <a:p>
            <a:pPr marL="0" indent="0"/>
            <a:r>
              <a:rPr lang="de-CH" dirty="0">
                <a:latin typeface="Calibri" panose="020F0502020204030204" pitchFamily="34" charset="0"/>
              </a:rPr>
              <a:t>und zu evaluieren</a:t>
            </a:r>
          </a:p>
        </p:txBody>
      </p:sp>
      <p:pic>
        <p:nvPicPr>
          <p:cNvPr id="20482"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53937" y="3714752"/>
            <a:ext cx="6347065" cy="173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pieren 8">
            <a:extLst>
              <a:ext uri="{FF2B5EF4-FFF2-40B4-BE49-F238E27FC236}">
                <a16:creationId xmlns:a16="http://schemas.microsoft.com/office/drawing/2014/main" id="{89504E24-6592-49AD-B9BF-3E95A21D8CA9}"/>
              </a:ext>
            </a:extLst>
          </p:cNvPr>
          <p:cNvGrpSpPr/>
          <p:nvPr/>
        </p:nvGrpSpPr>
        <p:grpSpPr>
          <a:xfrm>
            <a:off x="1547814" y="1430779"/>
            <a:ext cx="6480808" cy="1426205"/>
            <a:chOff x="2063751" y="764704"/>
            <a:chExt cx="8641077" cy="1901607"/>
          </a:xfrm>
        </p:grpSpPr>
        <p:cxnSp>
          <p:nvCxnSpPr>
            <p:cNvPr id="10" name="Gerade Verbindung 6">
              <a:extLst>
                <a:ext uri="{FF2B5EF4-FFF2-40B4-BE49-F238E27FC236}">
                  <a16:creationId xmlns:a16="http://schemas.microsoft.com/office/drawing/2014/main" id="{D36CCA3D-A9FA-4056-B0A2-C96D073E429D}"/>
                </a:ext>
              </a:extLst>
            </p:cNvPr>
            <p:cNvCxnSpPr/>
            <p:nvPr/>
          </p:nvCxnSpPr>
          <p:spPr>
            <a:xfrm>
              <a:off x="2063751" y="1700808"/>
              <a:ext cx="8208963" cy="0"/>
            </a:xfrm>
            <a:prstGeom prst="line">
              <a:avLst/>
            </a:prstGeom>
            <a:ln w="44450" cmpd="thickThin">
              <a:solidFill>
                <a:srgbClr val="92D050"/>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11E22A56-5D7B-49BF-98A5-E6739DE0A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1209" y="764704"/>
              <a:ext cx="1801297"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FFF49BE1-8581-4F37-80E1-BF75CB6DF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4960" y="1772816"/>
              <a:ext cx="2509868" cy="893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 Box 4">
            <a:extLst>
              <a:ext uri="{FF2B5EF4-FFF2-40B4-BE49-F238E27FC236}">
                <a16:creationId xmlns:a16="http://schemas.microsoft.com/office/drawing/2014/main" id="{D56CAC57-CA6F-421A-9B34-49980FE05571}"/>
              </a:ext>
            </a:extLst>
          </p:cNvPr>
          <p:cNvSpPr txBox="1">
            <a:spLocks noChangeArrowheads="1"/>
          </p:cNvSpPr>
          <p:nvPr/>
        </p:nvSpPr>
        <p:spPr bwMode="auto">
          <a:xfrm>
            <a:off x="1547813" y="1528701"/>
            <a:ext cx="4482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fontAlgn="base">
              <a:spcBef>
                <a:spcPct val="0"/>
              </a:spcBef>
              <a:spcAft>
                <a:spcPct val="0"/>
              </a:spcAft>
            </a:pPr>
            <a:r>
              <a:rPr lang="de-CH" sz="2400" b="1" dirty="0">
                <a:solidFill>
                  <a:srgbClr val="468AB2"/>
                </a:solidFill>
                <a:latin typeface="Calibri" panose="020F0502020204030204" pitchFamily="34" charset="0"/>
                <a:cs typeface="Verdana"/>
              </a:rPr>
              <a:t>Projektziel SORGSAM</a:t>
            </a:r>
          </a:p>
        </p:txBody>
      </p:sp>
    </p:spTree>
    <p:extLst>
      <p:ext uri="{BB962C8B-B14F-4D97-AF65-F5344CB8AC3E}">
        <p14:creationId xmlns:p14="http://schemas.microsoft.com/office/powerpoint/2010/main" val="3780204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0064" y="1131890"/>
            <a:ext cx="8137525" cy="424903"/>
          </a:xfrm>
        </p:spPr>
        <p:txBody>
          <a:bodyPr/>
          <a:lstStyle/>
          <a:p>
            <a:r>
              <a:rPr lang="de-CH" b="1" dirty="0"/>
              <a:t>Quantitative Ergebnisse: 57 Härtefälle-Dossiers 2019</a:t>
            </a:r>
            <a:endParaRPr lang="en-US" b="1" dirty="0"/>
          </a:p>
        </p:txBody>
      </p:sp>
      <p:sp>
        <p:nvSpPr>
          <p:cNvPr id="5" name="Content Placeholder 4"/>
          <p:cNvSpPr>
            <a:spLocks noGrp="1"/>
          </p:cNvSpPr>
          <p:nvPr>
            <p:ph sz="quarter" idx="15"/>
          </p:nvPr>
        </p:nvSpPr>
        <p:spPr>
          <a:xfrm>
            <a:off x="508866" y="1739129"/>
            <a:ext cx="8137525" cy="3849663"/>
          </a:xfrm>
        </p:spPr>
        <p:txBody>
          <a:bodyPr/>
          <a:lstStyle/>
          <a:p>
            <a:r>
              <a:rPr lang="de-CH" sz="1800" b="1" dirty="0"/>
              <a:t>Problemkategorien</a:t>
            </a:r>
            <a:r>
              <a:rPr lang="de-CH" sz="1800" dirty="0"/>
              <a:t> der 2019 im Rahmen von SORGSAM betreuten Härtefälle</a:t>
            </a:r>
            <a:r>
              <a:rPr lang="de-CH" dirty="0"/>
              <a:t> </a:t>
            </a:r>
          </a:p>
          <a:p>
            <a:r>
              <a:rPr lang="de-CH" dirty="0"/>
              <a:t>(n=56, 1x </a:t>
            </a:r>
            <a:r>
              <a:rPr lang="de-CH" dirty="0" err="1"/>
              <a:t>k.A</a:t>
            </a:r>
            <a:r>
              <a:rPr lang="de-CH" dirty="0"/>
              <a:t>., Mehrfachnennungen möglich)</a:t>
            </a:r>
          </a:p>
          <a:p>
            <a:r>
              <a:rPr lang="en-US" sz="1800" b="1" dirty="0">
                <a:solidFill>
                  <a:schemeClr val="accent3"/>
                </a:solidFill>
                <a:cs typeface="Arial" panose="020B0604020202020204" pitchFamily="34" charset="0"/>
              </a:rPr>
              <a:t>	</a:t>
            </a:r>
          </a:p>
        </p:txBody>
      </p:sp>
      <p:pic>
        <p:nvPicPr>
          <p:cNvPr id="7" name="Picture 6" descr="C:\A-data Zemp\SORGSAM\30-Analysen Kristen\Graphs, Versionen 8.5.20\Härtefälle\HFProblemKategoriePieChart_sum.png"/>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390473"/>
            <a:ext cx="4320480" cy="3198320"/>
          </a:xfrm>
          <a:prstGeom prst="rect">
            <a:avLst/>
          </a:prstGeom>
          <a:noFill/>
          <a:ln>
            <a:noFill/>
          </a:ln>
        </p:spPr>
      </p:pic>
      <p:sp>
        <p:nvSpPr>
          <p:cNvPr id="8" name="Rectangle 7"/>
          <p:cNvSpPr/>
          <p:nvPr/>
        </p:nvSpPr>
        <p:spPr>
          <a:xfrm>
            <a:off x="5652120" y="3046958"/>
            <a:ext cx="3240360" cy="1895775"/>
          </a:xfrm>
          <a:prstGeom prst="rect">
            <a:avLst/>
          </a:prstGeom>
        </p:spPr>
        <p:txBody>
          <a:bodyPr wrap="square">
            <a:spAutoFit/>
          </a:bodyPr>
          <a:lstStyle/>
          <a:p>
            <a:pPr marL="285743" indent="-285743" defTabSz="363791">
              <a:lnSpc>
                <a:spcPct val="93000"/>
              </a:lnSpc>
              <a:buFont typeface="Arial" panose="020B0604020202020204" pitchFamily="34" charset="0"/>
              <a:buChar char="•"/>
              <a:defRPr/>
            </a:pPr>
            <a:r>
              <a:rPr lang="de-CH" b="1" kern="0" dirty="0">
                <a:solidFill>
                  <a:srgbClr val="468AB2"/>
                </a:solidFill>
                <a:latin typeface="Arial" panose="020B0604020202020204" pitchFamily="34" charset="0"/>
                <a:ea typeface="Times New Roman" panose="02020603050405020304" pitchFamily="18" charset="0"/>
                <a:cs typeface="Times New Roman" panose="02020603050405020304" pitchFamily="18" charset="0"/>
                <a:sym typeface="Calibri"/>
              </a:rPr>
              <a:t>Rund 60% psychosozial</a:t>
            </a:r>
          </a:p>
          <a:p>
            <a:pPr marL="285743" indent="-285743" defTabSz="363791">
              <a:lnSpc>
                <a:spcPct val="93000"/>
              </a:lnSpc>
              <a:buFont typeface="Arial" panose="020B0604020202020204" pitchFamily="34" charset="0"/>
              <a:buChar char="•"/>
              <a:defRPr/>
            </a:pPr>
            <a:r>
              <a:rPr lang="de-CH" b="1" kern="0" dirty="0">
                <a:solidFill>
                  <a:srgbClr val="468AB2"/>
                </a:solidFill>
                <a:latin typeface="Arial" panose="020B0604020202020204" pitchFamily="34" charset="0"/>
                <a:ea typeface="Times New Roman" panose="02020603050405020304" pitchFamily="18" charset="0"/>
                <a:cs typeface="Times New Roman" panose="02020603050405020304" pitchFamily="18" charset="0"/>
                <a:sym typeface="Calibri"/>
              </a:rPr>
              <a:t>Bei insgesamt knapp einem Viertel (n= 13) </a:t>
            </a:r>
            <a:r>
              <a:rPr lang="de-CH" b="1" i="1" kern="0" dirty="0">
                <a:solidFill>
                  <a:srgbClr val="468AB2"/>
                </a:solidFill>
                <a:latin typeface="Arial" panose="020B0604020202020204" pitchFamily="34" charset="0"/>
                <a:ea typeface="Times New Roman" panose="02020603050405020304" pitchFamily="18" charset="0"/>
                <a:cs typeface="Times New Roman" panose="02020603050405020304" pitchFamily="18" charset="0"/>
                <a:sym typeface="Calibri"/>
              </a:rPr>
              <a:t>kombinierte Problematik </a:t>
            </a:r>
            <a:r>
              <a:rPr lang="de-CH" b="1" kern="0" dirty="0">
                <a:solidFill>
                  <a:srgbClr val="468AB2"/>
                </a:solidFill>
                <a:latin typeface="Arial" panose="020B0604020202020204" pitchFamily="34" charset="0"/>
                <a:ea typeface="Times New Roman" panose="02020603050405020304" pitchFamily="18" charset="0"/>
                <a:cs typeface="Times New Roman" panose="02020603050405020304" pitchFamily="18" charset="0"/>
                <a:sym typeface="Calibri"/>
              </a:rPr>
              <a:t>(somatisch und psychosozial; bei Mutter und Kind)</a:t>
            </a:r>
            <a:endParaRPr lang="de-CH" b="1" kern="0" dirty="0">
              <a:solidFill>
                <a:srgbClr val="468AB2"/>
              </a:solidFill>
              <a:latin typeface="Calibri"/>
              <a:cs typeface="Calibri"/>
              <a:sym typeface="Calibri"/>
            </a:endParaRPr>
          </a:p>
        </p:txBody>
      </p:sp>
    </p:spTree>
    <p:extLst>
      <p:ext uri="{BB962C8B-B14F-4D97-AF65-F5344CB8AC3E}">
        <p14:creationId xmlns:p14="http://schemas.microsoft.com/office/powerpoint/2010/main" val="2438262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2400" b="1" dirty="0"/>
              <a:t>Qualitative Ergebnisse: </a:t>
            </a:r>
            <a:r>
              <a:rPr lang="de-CH" sz="2400" dirty="0"/>
              <a:t>Leitfadengestützte Interviews</a:t>
            </a:r>
          </a:p>
        </p:txBody>
      </p:sp>
      <p:graphicFrame>
        <p:nvGraphicFramePr>
          <p:cNvPr id="5" name="Diagram 4"/>
          <p:cNvGraphicFramePr/>
          <p:nvPr/>
        </p:nvGraphicFramePr>
        <p:xfrm>
          <a:off x="2286000" y="1905000"/>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5448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ureli00\Pictures\FamilyStart\Familie_blau\DSC_69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57" y="738409"/>
            <a:ext cx="9290957" cy="6182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8297" y="3882282"/>
            <a:ext cx="6535037" cy="1969788"/>
          </a:xfrm>
          <a:prstGeom prst="rect">
            <a:avLst/>
          </a:prstGeom>
          <a:solidFill>
            <a:schemeClr val="accent1">
              <a:lumMod val="60000"/>
              <a:lumOff val="40000"/>
            </a:schemeClr>
          </a:solidFill>
          <a:ln>
            <a:noFill/>
          </a:ln>
        </p:spPr>
        <p:txBody>
          <a:bodyPr wrap="square" lIns="55898" tIns="27949" rIns="55898" bIns="27949" rtlCol="0">
            <a:spAutoFit/>
          </a:bodyPr>
          <a:lstStyle/>
          <a:p>
            <a:pPr defTabSz="685800" fontAlgn="base">
              <a:spcAft>
                <a:spcPts val="367"/>
              </a:spcAft>
              <a:defRPr/>
            </a:pPr>
            <a:r>
              <a:rPr lang="de-CH" sz="2700" b="1" dirty="0">
                <a:solidFill>
                  <a:srgbClr val="000000"/>
                </a:solidFill>
                <a:latin typeface="Calibri"/>
              </a:rPr>
              <a:t>Impact und Nutzen von SORGSAM</a:t>
            </a:r>
          </a:p>
          <a:p>
            <a:pPr marL="342900" indent="-342900" defTabSz="685800" fontAlgn="base">
              <a:spcAft>
                <a:spcPts val="367"/>
              </a:spcAft>
              <a:buFont typeface="Arial" panose="020B0604020202020204" pitchFamily="34" charset="0"/>
              <a:buChar char="•"/>
              <a:defRPr/>
            </a:pPr>
            <a:r>
              <a:rPr lang="de-CH" sz="2100" b="1" dirty="0">
                <a:solidFill>
                  <a:srgbClr val="000000"/>
                </a:solidFill>
                <a:latin typeface="Calibri"/>
              </a:rPr>
              <a:t>Stärkung Selbstwirksamkeit von Klientinnen </a:t>
            </a:r>
          </a:p>
          <a:p>
            <a:pPr marL="342900" indent="-342900" defTabSz="685800" fontAlgn="base">
              <a:spcAft>
                <a:spcPts val="367"/>
              </a:spcAft>
              <a:buFont typeface="Arial" panose="020B0604020202020204" pitchFamily="34" charset="0"/>
              <a:buChar char="•"/>
              <a:defRPr/>
            </a:pPr>
            <a:r>
              <a:rPr lang="de-CH" sz="2100" b="1" dirty="0">
                <a:solidFill>
                  <a:srgbClr val="000000"/>
                </a:solidFill>
                <a:latin typeface="Calibri"/>
              </a:rPr>
              <a:t>Reduktion von mütterlichem und kindlichem Stress</a:t>
            </a:r>
            <a:endParaRPr lang="de-CH" sz="2100" dirty="0">
              <a:solidFill>
                <a:srgbClr val="000000"/>
              </a:solidFill>
              <a:latin typeface="Calibri"/>
            </a:endParaRPr>
          </a:p>
          <a:p>
            <a:pPr marL="342900" indent="-342900" defTabSz="685800" fontAlgn="base">
              <a:spcAft>
                <a:spcPts val="367"/>
              </a:spcAft>
              <a:buFont typeface="Arial" panose="020B0604020202020204" pitchFamily="34" charset="0"/>
              <a:buChar char="•"/>
              <a:defRPr/>
            </a:pPr>
            <a:r>
              <a:rPr lang="de-CH" sz="2100" dirty="0">
                <a:solidFill>
                  <a:srgbClr val="000000"/>
                </a:solidFill>
                <a:latin typeface="Calibri"/>
              </a:rPr>
              <a:t>mehr Sicherheit und Entlastung für Hebammen</a:t>
            </a:r>
          </a:p>
          <a:p>
            <a:pPr marL="342900" indent="-342900" defTabSz="685800" fontAlgn="base">
              <a:spcAft>
                <a:spcPts val="367"/>
              </a:spcAft>
              <a:buFont typeface="Arial" panose="020B0604020202020204" pitchFamily="34" charset="0"/>
              <a:buChar char="•"/>
              <a:defRPr/>
            </a:pPr>
            <a:r>
              <a:rPr lang="de-CH" sz="2100" b="1" dirty="0">
                <a:solidFill>
                  <a:srgbClr val="000000"/>
                </a:solidFill>
                <a:latin typeface="Calibri"/>
              </a:rPr>
              <a:t>Beitrag zur </a:t>
            </a:r>
            <a:r>
              <a:rPr lang="de-CH" sz="2100" b="1" dirty="0" err="1">
                <a:solidFill>
                  <a:srgbClr val="000000"/>
                </a:solidFill>
                <a:latin typeface="Calibri"/>
              </a:rPr>
              <a:t>Chancengerechtikgeit</a:t>
            </a:r>
            <a:r>
              <a:rPr lang="de-CH" sz="2100" b="1" dirty="0">
                <a:solidFill>
                  <a:srgbClr val="000000"/>
                </a:solidFill>
                <a:latin typeface="Calibri"/>
              </a:rPr>
              <a:t> am Lebensanfang</a:t>
            </a:r>
          </a:p>
        </p:txBody>
      </p:sp>
    </p:spTree>
    <p:extLst>
      <p:ext uri="{BB962C8B-B14F-4D97-AF65-F5344CB8AC3E}">
        <p14:creationId xmlns:p14="http://schemas.microsoft.com/office/powerpoint/2010/main" val="313750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960" y="4553813"/>
            <a:ext cx="1135437" cy="102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_s1028"/>
          <p:cNvSpPr>
            <a:spLocks noChangeArrowheads="1" noTextEdit="1"/>
          </p:cNvSpPr>
          <p:nvPr/>
        </p:nvSpPr>
        <p:spPr bwMode="auto">
          <a:xfrm>
            <a:off x="3628318" y="2328286"/>
            <a:ext cx="1664270" cy="1618162"/>
          </a:xfrm>
          <a:prstGeom prst="ellipse">
            <a:avLst/>
          </a:prstGeom>
          <a:solidFill>
            <a:srgbClr val="B1BF23">
              <a:alpha val="50000"/>
            </a:srgbClr>
          </a:solidFill>
          <a:ln w="4670">
            <a:noFill/>
            <a:round/>
            <a:headEnd/>
            <a:tailEnd/>
          </a:ln>
        </p:spPr>
        <p:txBody>
          <a:bodyPr vert="horz" wrap="square" lIns="0" tIns="0" rIns="0" bIns="0" numCol="1" anchor="ctr" anchorCtr="0" compatLnSpc="1">
            <a:prstTxWarp prst="textNoShape">
              <a:avLst/>
            </a:prstTxWarp>
          </a:bodyPr>
          <a:lstStyle/>
          <a:p>
            <a:pPr defTabSz="342900">
              <a:defRPr/>
            </a:pPr>
            <a:endParaRPr lang="de-CH" sz="1350">
              <a:solidFill>
                <a:prstClr val="black"/>
              </a:solidFill>
              <a:latin typeface="Calibri"/>
            </a:endParaRPr>
          </a:p>
        </p:txBody>
      </p:sp>
      <p:sp>
        <p:nvSpPr>
          <p:cNvPr id="18" name="_s1030"/>
          <p:cNvSpPr>
            <a:spLocks noChangeArrowheads="1" noTextEdit="1"/>
          </p:cNvSpPr>
          <p:nvPr/>
        </p:nvSpPr>
        <p:spPr bwMode="auto">
          <a:xfrm>
            <a:off x="4552297" y="3252823"/>
            <a:ext cx="1664270" cy="1618162"/>
          </a:xfrm>
          <a:prstGeom prst="ellipse">
            <a:avLst/>
          </a:prstGeom>
          <a:solidFill>
            <a:srgbClr val="F7F67C">
              <a:alpha val="50000"/>
            </a:srgbClr>
          </a:solidFill>
          <a:ln w="4670">
            <a:noFill/>
            <a:round/>
            <a:headEnd/>
            <a:tailEnd/>
          </a:ln>
        </p:spPr>
        <p:txBody>
          <a:bodyPr vert="horz" wrap="square" lIns="0" tIns="0" rIns="0" bIns="0" numCol="1" anchor="ctr" anchorCtr="0" compatLnSpc="1">
            <a:prstTxWarp prst="textNoShape">
              <a:avLst/>
            </a:prstTxWarp>
          </a:bodyPr>
          <a:lstStyle/>
          <a:p>
            <a:pPr defTabSz="342900">
              <a:defRPr/>
            </a:pPr>
            <a:endParaRPr lang="de-CH" sz="1350">
              <a:solidFill>
                <a:prstClr val="black"/>
              </a:solidFill>
              <a:latin typeface="Calibri"/>
            </a:endParaRPr>
          </a:p>
        </p:txBody>
      </p:sp>
      <p:sp>
        <p:nvSpPr>
          <p:cNvPr id="19" name="_s1032"/>
          <p:cNvSpPr>
            <a:spLocks noChangeArrowheads="1" noTextEdit="1"/>
          </p:cNvSpPr>
          <p:nvPr/>
        </p:nvSpPr>
        <p:spPr bwMode="auto">
          <a:xfrm>
            <a:off x="3136254" y="3252171"/>
            <a:ext cx="1664270" cy="1618162"/>
          </a:xfrm>
          <a:prstGeom prst="ellipse">
            <a:avLst/>
          </a:prstGeom>
          <a:solidFill>
            <a:srgbClr val="08428B">
              <a:alpha val="50000"/>
            </a:srgbClr>
          </a:solidFill>
          <a:ln w="4670">
            <a:noFill/>
            <a:round/>
            <a:headEnd/>
            <a:tailEnd/>
          </a:ln>
        </p:spPr>
        <p:txBody>
          <a:bodyPr vert="horz" wrap="square" lIns="0" tIns="0" rIns="0" bIns="0" numCol="1" anchor="ctr" anchorCtr="0" compatLnSpc="1">
            <a:prstTxWarp prst="textNoShape">
              <a:avLst/>
            </a:prstTxWarp>
          </a:bodyPr>
          <a:lstStyle/>
          <a:p>
            <a:pPr defTabSz="342900">
              <a:defRPr/>
            </a:pPr>
            <a:endParaRPr lang="de-CH" sz="1350">
              <a:solidFill>
                <a:prstClr val="black"/>
              </a:solidFill>
              <a:latin typeface="Calibri"/>
            </a:endParaRPr>
          </a:p>
        </p:txBody>
      </p:sp>
      <p:pic>
        <p:nvPicPr>
          <p:cNvPr id="2051" name="Picture 3" desc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4522" y="-2066926"/>
            <a:ext cx="107156" cy="714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32437" y="-2066926"/>
            <a:ext cx="35719" cy="714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478" y="4120754"/>
            <a:ext cx="71438" cy="7143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kureli00\Desktop\Logos\Logo_Beth-Spital_2011_cmyk_hr.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09333" y="2312397"/>
            <a:ext cx="1676744" cy="36774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39535" y="4984128"/>
            <a:ext cx="2172849" cy="81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descr="C:\Users\kureli00\Desktop\Logos\ZHAW\zhaw_gh_heb_rgb_d_3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4921" y="3934885"/>
            <a:ext cx="1438538" cy="680332"/>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583" y="1341040"/>
            <a:ext cx="2695072" cy="43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C:\Users\kureli00\Desktop\Logos\Swiss TPH\tph_logo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6974" y="4776354"/>
            <a:ext cx="1740815" cy="84815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citymed.ch/upload/images/logo/thumb_1227-15-25-32-2012-2-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584" y="3496185"/>
            <a:ext cx="1285875" cy="7429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kureli00\Desktop\Logos\FaBB\logo_1bb_kl_s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6969" y="1135995"/>
            <a:ext cx="1799417" cy="924068"/>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 12" descr="Familie_Close_Up_1.psd"/>
          <p:cNvPicPr>
            <a:picLocks noChangeAspect="1"/>
          </p:cNvPicPr>
          <p:nvPr/>
        </p:nvPicPr>
        <p:blipFill>
          <a:blip r:embed="rId12"/>
          <a:stretch>
            <a:fillRect/>
          </a:stretch>
        </p:blipFill>
        <p:spPr>
          <a:xfrm>
            <a:off x="3632740" y="2813590"/>
            <a:ext cx="1706690" cy="1603160"/>
          </a:xfrm>
          <a:prstGeom prst="ellipse">
            <a:avLst/>
          </a:prstGeom>
        </p:spPr>
      </p:pic>
      <p:pic>
        <p:nvPicPr>
          <p:cNvPr id="4" name="Grafik 3" descr="Ein Bild, das Zeichnung enthält.&#10;&#10;Automatisch generierte Beschreibung">
            <a:extLst>
              <a:ext uri="{FF2B5EF4-FFF2-40B4-BE49-F238E27FC236}">
                <a16:creationId xmlns:a16="http://schemas.microsoft.com/office/drawing/2014/main" id="{AEBBCE46-2C1E-4ACC-A4FB-3E1CE2DAB7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71059" y="3162424"/>
            <a:ext cx="1170050" cy="271005"/>
          </a:xfrm>
          <a:prstGeom prst="rect">
            <a:avLst/>
          </a:prstGeom>
        </p:spPr>
      </p:pic>
      <p:pic>
        <p:nvPicPr>
          <p:cNvPr id="21" name="Picture 3"/>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43574" y="2192876"/>
            <a:ext cx="2656207" cy="102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765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4"/>
          <p:cNvSpPr>
            <a:spLocks noGrp="1" noRot="1" noChangeArrowheads="1"/>
          </p:cNvSpPr>
          <p:nvPr>
            <p:ph type="title"/>
          </p:nvPr>
        </p:nvSpPr>
        <p:spPr>
          <a:xfrm>
            <a:off x="230188" y="157163"/>
            <a:ext cx="8518525" cy="1760537"/>
          </a:xfrm>
        </p:spPr>
        <p:txBody>
          <a:bodyPr/>
          <a:lstStyle/>
          <a:p>
            <a:pPr eaLnBrk="1" hangingPunct="1"/>
            <a:r>
              <a:rPr lang="de-CH" altLang="de-DE" sz="2800" b="1" smtClean="0"/>
              <a:t>Fachstelle sexuelle Gesundheit Baselland (Kantonale Fachstellen für Schwangerschafts- und Beziehungsfragen)</a:t>
            </a:r>
            <a:endParaRPr lang="de-DE" altLang="de-DE" sz="2800" b="1" smtClean="0"/>
          </a:p>
        </p:txBody>
      </p:sp>
      <p:pic>
        <p:nvPicPr>
          <p:cNvPr id="7171" name="Picture 13" descr="101_1648_r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55650" y="2781300"/>
            <a:ext cx="2665413" cy="35528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26" descr="251_5197_r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92725" y="2708275"/>
            <a:ext cx="2809875" cy="37449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Datumsplatzhalter 5"/>
          <p:cNvSpPr>
            <a:spLocks noGrp="1"/>
          </p:cNvSpPr>
          <p:nvPr>
            <p:ph type="dt" sz="quarter" idx="10"/>
          </p:nvPr>
        </p:nvSpPr>
        <p:spPr/>
        <p:txBody>
          <a:bodyPr/>
          <a:lstStyle/>
          <a:p>
            <a:pPr>
              <a:defRPr/>
            </a:pPr>
            <a:fld id="{ED98996D-B970-4008-A2D2-4754F4E131A2}" type="datetime1">
              <a:rPr lang="de-CH" altLang="de-DE"/>
              <a:pPr>
                <a:defRPr/>
              </a:pPr>
              <a:t>07.06.2022</a:t>
            </a:fld>
            <a:endParaRPr lang="de-DE" altLang="de-DE"/>
          </a:p>
        </p:txBody>
      </p:sp>
      <p:sp>
        <p:nvSpPr>
          <p:cNvPr id="9" name="Fußzeilenplatzhalter 6"/>
          <p:cNvSpPr>
            <a:spLocks noGrp="1"/>
          </p:cNvSpPr>
          <p:nvPr>
            <p:ph type="ftr" sz="quarter" idx="11"/>
          </p:nvPr>
        </p:nvSpPr>
        <p:spPr/>
        <p:txBody>
          <a:bodyPr/>
          <a:lstStyle/>
          <a:p>
            <a:pPr>
              <a:defRPr/>
            </a:pPr>
            <a:r>
              <a:rPr lang="de-DE" altLang="de-DE"/>
              <a:t>www.bsb-bl.ch</a:t>
            </a:r>
          </a:p>
        </p:txBody>
      </p:sp>
      <p:sp>
        <p:nvSpPr>
          <p:cNvPr id="7175" name="Foliennummernplatzhalter 7"/>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11EB815-7430-492C-BE70-1A58CCA68B00}" type="slidenum">
              <a:rPr lang="de-DE" altLang="de-DE" sz="1400">
                <a:latin typeface="Arial" panose="020B0604020202020204" pitchFamily="34" charset="0"/>
              </a:rPr>
              <a:pPr/>
              <a:t>49</a:t>
            </a:fld>
            <a:endParaRPr lang="de-DE" altLang="de-DE" sz="1400">
              <a:latin typeface="Arial" panose="020B0604020202020204" pitchFamily="34" charset="0"/>
            </a:endParaRPr>
          </a:p>
        </p:txBody>
      </p:sp>
      <p:sp>
        <p:nvSpPr>
          <p:cNvPr id="111633" name="Text Box 17"/>
          <p:cNvSpPr txBox="1">
            <a:spLocks noChangeArrowheads="1"/>
          </p:cNvSpPr>
          <p:nvPr/>
        </p:nvSpPr>
        <p:spPr bwMode="auto">
          <a:xfrm>
            <a:off x="468313" y="2205038"/>
            <a:ext cx="3744912" cy="457200"/>
          </a:xfrm>
          <a:prstGeom prst="rect">
            <a:avLst/>
          </a:prstGeom>
          <a:noFill/>
          <a:ln>
            <a:noFill/>
          </a:ln>
          <a:effectLst/>
        </p:spPr>
        <p:txBody>
          <a:bodyPr>
            <a:spAutoFit/>
          </a:bodyPr>
          <a:lstStyle/>
          <a:p>
            <a:pPr eaLnBrk="1" fontAlgn="auto" hangingPunct="1">
              <a:spcBef>
                <a:spcPct val="50000"/>
              </a:spcBef>
              <a:spcAft>
                <a:spcPts val="0"/>
              </a:spcAft>
              <a:defRPr/>
            </a:pPr>
            <a:r>
              <a:rPr lang="de-CH" altLang="de-DE" sz="2400" b="1" dirty="0">
                <a:solidFill>
                  <a:schemeClr val="tx2"/>
                </a:solidFill>
                <a:effectLst>
                  <a:outerShdw blurRad="38100" dist="38100" dir="2700000" algn="tl">
                    <a:srgbClr val="000000"/>
                  </a:outerShdw>
                </a:effectLst>
                <a:latin typeface="Arial" charset="0"/>
              </a:rPr>
              <a:t>Liestal, </a:t>
            </a:r>
            <a:r>
              <a:rPr lang="de-CH" altLang="de-DE" sz="2400" dirty="0">
                <a:solidFill>
                  <a:schemeClr val="tx2"/>
                </a:solidFill>
                <a:effectLst>
                  <a:outerShdw blurRad="38100" dist="38100" dir="2700000" algn="tl">
                    <a:srgbClr val="000000"/>
                  </a:outerShdw>
                </a:effectLst>
                <a:latin typeface="Arial" charset="0"/>
              </a:rPr>
              <a:t>Rathausstrasse</a:t>
            </a:r>
            <a:endParaRPr lang="de-DE" altLang="de-DE" sz="2400" dirty="0">
              <a:solidFill>
                <a:schemeClr val="tx2"/>
              </a:solidFill>
              <a:effectLst>
                <a:outerShdw blurRad="38100" dist="38100" dir="2700000" algn="tl">
                  <a:srgbClr val="000000"/>
                </a:outerShdw>
              </a:effectLst>
              <a:latin typeface="Arial" charset="0"/>
            </a:endParaRPr>
          </a:p>
        </p:txBody>
      </p:sp>
      <p:sp>
        <p:nvSpPr>
          <p:cNvPr id="111634" name="Text Box 18"/>
          <p:cNvSpPr txBox="1">
            <a:spLocks noChangeArrowheads="1"/>
          </p:cNvSpPr>
          <p:nvPr/>
        </p:nvSpPr>
        <p:spPr bwMode="auto">
          <a:xfrm>
            <a:off x="4787900" y="2205038"/>
            <a:ext cx="3960813" cy="461962"/>
          </a:xfrm>
          <a:prstGeom prst="rect">
            <a:avLst/>
          </a:prstGeom>
          <a:noFill/>
          <a:ln>
            <a:noFill/>
          </a:ln>
          <a:effectLst/>
        </p:spPr>
        <p:txBody>
          <a:bodyPr>
            <a:spAutoFit/>
          </a:bodyPr>
          <a:lstStyle/>
          <a:p>
            <a:pPr eaLnBrk="1" fontAlgn="auto" hangingPunct="1">
              <a:spcBef>
                <a:spcPct val="50000"/>
              </a:spcBef>
              <a:spcAft>
                <a:spcPts val="0"/>
              </a:spcAft>
              <a:defRPr/>
            </a:pPr>
            <a:r>
              <a:rPr lang="de-CH" altLang="de-DE" sz="2400" b="1" dirty="0">
                <a:solidFill>
                  <a:schemeClr val="tx2"/>
                </a:solidFill>
                <a:effectLst>
                  <a:outerShdw blurRad="38100" dist="38100" dir="2700000" algn="tl">
                    <a:srgbClr val="000000"/>
                  </a:outerShdw>
                </a:effectLst>
                <a:latin typeface="Arial" charset="0"/>
              </a:rPr>
              <a:t>Binningen, </a:t>
            </a:r>
            <a:r>
              <a:rPr lang="de-CH" altLang="de-DE" sz="2400" dirty="0">
                <a:solidFill>
                  <a:schemeClr val="tx2"/>
                </a:solidFill>
                <a:effectLst>
                  <a:outerShdw blurRad="38100" dist="38100" dir="2700000" algn="tl">
                    <a:srgbClr val="000000"/>
                  </a:outerShdw>
                </a:effectLst>
                <a:latin typeface="Arial" charset="0"/>
              </a:rPr>
              <a:t>Hauptstrasse</a:t>
            </a:r>
            <a:endParaRPr lang="de-DE" altLang="de-DE" sz="2400" dirty="0">
              <a:solidFill>
                <a:schemeClr val="tx2"/>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195322471"/>
      </p:ext>
    </p:extLst>
  </p:cSld>
  <p:clrMapOvr>
    <a:masterClrMapping/>
  </p:clrMapOvr>
  <p:transition advTm="23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0435" y="4721186"/>
            <a:ext cx="8317316" cy="594066"/>
          </a:xfrm>
        </p:spPr>
        <p:txBody>
          <a:bodyPr/>
          <a:lstStyle/>
          <a:p>
            <a:r>
              <a:rPr lang="de-CH" sz="2100" dirty="0"/>
              <a:t>1. Kindeswohl und Kindeswohlgefährdung</a:t>
            </a:r>
          </a:p>
        </p:txBody>
      </p:sp>
      <p:sp>
        <p:nvSpPr>
          <p:cNvPr id="5" name="Fußzeilenplatzhalter 4"/>
          <p:cNvSpPr>
            <a:spLocks noGrp="1"/>
          </p:cNvSpPr>
          <p:nvPr>
            <p:ph type="ftr" sz="quarter" idx="11"/>
          </p:nvPr>
        </p:nvSpPr>
        <p:spPr/>
        <p:txBody>
          <a:bodyPr/>
          <a:lstStyle/>
          <a:p>
            <a:pPr defTabSz="685800"/>
            <a:r>
              <a:rPr lang="de-CH" dirty="0">
                <a:solidFill>
                  <a:prstClr val="black"/>
                </a:solidFill>
                <a:latin typeface="Arial" panose="020B0604020202020204"/>
              </a:rPr>
              <a:t>Weiterbildung Kindesschutz Basel-Landschaft | 7. Juni 2022</a:t>
            </a:r>
          </a:p>
        </p:txBody>
      </p:sp>
      <p:sp>
        <p:nvSpPr>
          <p:cNvPr id="6" name="Foliennummernplatzhalter 5"/>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5</a:t>
            </a:fld>
            <a:endParaRPr lang="de-CH">
              <a:solidFill>
                <a:prstClr val="black"/>
              </a:solidFill>
              <a:latin typeface="Arial" panose="020B0604020202020204"/>
            </a:endParaRPr>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l="26463" t="4480" r="49594" b="-4508"/>
          <a:stretch/>
        </p:blipFill>
        <p:spPr>
          <a:xfrm>
            <a:off x="0" y="843388"/>
            <a:ext cx="3078342" cy="3617183"/>
          </a:xfrm>
          <a:prstGeom prst="rect">
            <a:avLst/>
          </a:prstGeom>
        </p:spPr>
      </p:pic>
      <p:pic>
        <p:nvPicPr>
          <p:cNvPr id="9" name="Grafik 8"/>
          <p:cNvPicPr>
            <a:picLocks noChangeAspect="1"/>
          </p:cNvPicPr>
          <p:nvPr/>
        </p:nvPicPr>
        <p:blipFill rotWithShape="1">
          <a:blip r:embed="rId3"/>
          <a:srcRect l="26153" r="26996"/>
          <a:stretch/>
        </p:blipFill>
        <p:spPr>
          <a:xfrm>
            <a:off x="2438838" y="843388"/>
            <a:ext cx="6705163" cy="3451833"/>
          </a:xfrm>
          <a:prstGeom prst="rect">
            <a:avLst/>
          </a:prstGeom>
        </p:spPr>
      </p:pic>
    </p:spTree>
    <p:extLst>
      <p:ext uri="{BB962C8B-B14F-4D97-AF65-F5344CB8AC3E}">
        <p14:creationId xmlns:p14="http://schemas.microsoft.com/office/powerpoint/2010/main" val="13533036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de-CH" altLang="de-DE" sz="2800" b="1" smtClean="0"/>
              <a:t>Ausbildung, Stellenprozente, Anmeldung</a:t>
            </a:r>
            <a:endParaRPr lang="de-DE" altLang="de-DE" sz="2800" b="1" smtClean="0"/>
          </a:p>
        </p:txBody>
      </p:sp>
      <p:sp>
        <p:nvSpPr>
          <p:cNvPr id="185347" name="Rectangle 3"/>
          <p:cNvSpPr>
            <a:spLocks noGrp="1" noRot="1" noChangeArrowheads="1"/>
          </p:cNvSpPr>
          <p:nvPr>
            <p:ph idx="1"/>
          </p:nvPr>
        </p:nvSpPr>
        <p:spPr/>
        <p:txBody>
          <a:bodyPr rtlCol="0">
            <a:normAutofit/>
          </a:bodyPr>
          <a:lstStyle/>
          <a:p>
            <a:pPr eaLnBrk="1" fontAlgn="auto" hangingPunct="1">
              <a:spcAft>
                <a:spcPts val="0"/>
              </a:spcAft>
              <a:defRPr/>
            </a:pPr>
            <a:r>
              <a:rPr lang="de-CH" altLang="de-DE" sz="2400" dirty="0"/>
              <a:t>2 Beraterinnen mit Qualifikationen in Sozialpädagogik, Erwachsenenbildung, Paar- und Familientherapie, Sexualtherapie</a:t>
            </a:r>
          </a:p>
          <a:p>
            <a:pPr eaLnBrk="1" fontAlgn="auto" hangingPunct="1">
              <a:spcAft>
                <a:spcPts val="0"/>
              </a:spcAft>
              <a:defRPr/>
            </a:pPr>
            <a:r>
              <a:rPr lang="de-CH" altLang="de-DE" sz="2400" dirty="0"/>
              <a:t>145% (Binningen 70%, Liestal 75%)</a:t>
            </a:r>
          </a:p>
          <a:p>
            <a:pPr eaLnBrk="1" fontAlgn="auto" hangingPunct="1">
              <a:spcAft>
                <a:spcPts val="0"/>
              </a:spcAft>
              <a:defRPr/>
            </a:pPr>
            <a:r>
              <a:rPr lang="de-CH" altLang="de-DE" sz="2400" dirty="0"/>
              <a:t>auf </a:t>
            </a:r>
            <a:r>
              <a:rPr lang="de-CH" altLang="de-DE" sz="2400" b="1" dirty="0"/>
              <a:t>telefonische</a:t>
            </a:r>
            <a:r>
              <a:rPr lang="de-CH" altLang="de-DE" sz="2400" dirty="0"/>
              <a:t> Anmeldung</a:t>
            </a:r>
          </a:p>
          <a:p>
            <a:pPr marL="0" indent="0" eaLnBrk="1" fontAlgn="auto" hangingPunct="1">
              <a:spcAft>
                <a:spcPts val="0"/>
              </a:spcAft>
              <a:buFont typeface="Arial" panose="020B0604020202020204" pitchFamily="34" charset="0"/>
              <a:buNone/>
              <a:defRPr/>
            </a:pPr>
            <a:endParaRPr lang="de-CH" altLang="de-DE" sz="2400" dirty="0"/>
          </a:p>
          <a:p>
            <a:pPr marL="0" indent="0" eaLnBrk="1" fontAlgn="auto" hangingPunct="1">
              <a:spcAft>
                <a:spcPts val="0"/>
              </a:spcAft>
              <a:buFont typeface="Arial" panose="020B0604020202020204" pitchFamily="34" charset="0"/>
              <a:buNone/>
              <a:defRPr/>
            </a:pPr>
            <a:r>
              <a:rPr lang="de-CH" altLang="de-DE" sz="2400" dirty="0"/>
              <a:t>Aktuell:</a:t>
            </a:r>
          </a:p>
          <a:p>
            <a:pPr eaLnBrk="1" fontAlgn="auto" hangingPunct="1">
              <a:spcAft>
                <a:spcPts val="0"/>
              </a:spcAft>
              <a:defRPr/>
            </a:pPr>
            <a:r>
              <a:rPr lang="de-CH" altLang="de-DE" sz="2400" dirty="0"/>
              <a:t>Angebot wird aktuell ausgebaut: Männlicher Berater zu 10% für 4 Jahre</a:t>
            </a:r>
          </a:p>
          <a:p>
            <a:pPr eaLnBrk="1" fontAlgn="auto" hangingPunct="1">
              <a:spcAft>
                <a:spcPts val="0"/>
              </a:spcAft>
              <a:defRPr/>
            </a:pPr>
            <a:r>
              <a:rPr lang="de-CH" altLang="de-DE" sz="2400" dirty="0"/>
              <a:t>Stellenwechsel in Binningen steht bevor</a:t>
            </a:r>
          </a:p>
          <a:p>
            <a:pPr eaLnBrk="1" fontAlgn="auto" hangingPunct="1">
              <a:spcAft>
                <a:spcPts val="0"/>
              </a:spcAft>
              <a:buFont typeface="Wingdings" panose="05000000000000000000" pitchFamily="2" charset="2"/>
              <a:buNone/>
              <a:defRPr/>
            </a:pPr>
            <a:endParaRPr lang="de-CH" altLang="de-DE" dirty="0"/>
          </a:p>
          <a:p>
            <a:pPr eaLnBrk="1" fontAlgn="auto" hangingPunct="1">
              <a:spcAft>
                <a:spcPts val="0"/>
              </a:spcAft>
              <a:defRPr/>
            </a:pPr>
            <a:endParaRPr lang="de-DE" altLang="de-DE" dirty="0"/>
          </a:p>
        </p:txBody>
      </p:sp>
      <p:sp>
        <p:nvSpPr>
          <p:cNvPr id="4" name="Datumsplatzhalter 3"/>
          <p:cNvSpPr>
            <a:spLocks noGrp="1"/>
          </p:cNvSpPr>
          <p:nvPr>
            <p:ph type="dt" sz="quarter" idx="10"/>
          </p:nvPr>
        </p:nvSpPr>
        <p:spPr/>
        <p:txBody>
          <a:bodyPr/>
          <a:lstStyle/>
          <a:p>
            <a:pPr>
              <a:defRPr/>
            </a:pPr>
            <a:fld id="{AF0C4088-C6E3-4AA8-BECD-4C065E5B826C}" type="datetime1">
              <a:rPr lang="de-CH" altLang="de-DE"/>
              <a:pPr>
                <a:defRPr/>
              </a:pPr>
              <a:t>07.06.2022</a:t>
            </a:fld>
            <a:endParaRPr lang="de-DE" altLang="de-DE"/>
          </a:p>
        </p:txBody>
      </p:sp>
      <p:sp>
        <p:nvSpPr>
          <p:cNvPr id="5" name="Fußzeilenplatzhalter 4"/>
          <p:cNvSpPr>
            <a:spLocks noGrp="1"/>
          </p:cNvSpPr>
          <p:nvPr>
            <p:ph type="ftr" sz="quarter" idx="11"/>
          </p:nvPr>
        </p:nvSpPr>
        <p:spPr/>
        <p:txBody>
          <a:bodyPr/>
          <a:lstStyle/>
          <a:p>
            <a:pPr>
              <a:defRPr/>
            </a:pPr>
            <a:r>
              <a:rPr lang="de-DE" altLang="de-DE"/>
              <a:t>www.bsb-bl.ch</a:t>
            </a:r>
          </a:p>
        </p:txBody>
      </p:sp>
      <p:sp>
        <p:nvSpPr>
          <p:cNvPr id="8198" name="Foliennummernplatzhalter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1B4E2C7-CB2F-4266-A92C-5862CA8BEC0E}" type="slidenum">
              <a:rPr lang="de-DE" altLang="de-DE" sz="1400">
                <a:latin typeface="Arial" panose="020B0604020202020204" pitchFamily="34" charset="0"/>
              </a:rPr>
              <a:pPr/>
              <a:t>50</a:t>
            </a:fld>
            <a:endParaRPr lang="de-DE" altLang="de-DE" sz="1400">
              <a:latin typeface="Arial" panose="020B0604020202020204" pitchFamily="34" charset="0"/>
            </a:endParaRPr>
          </a:p>
        </p:txBody>
      </p:sp>
    </p:spTree>
    <p:extLst>
      <p:ext uri="{BB962C8B-B14F-4D97-AF65-F5344CB8AC3E}">
        <p14:creationId xmlns:p14="http://schemas.microsoft.com/office/powerpoint/2010/main" val="1217302006"/>
      </p:ext>
    </p:extLst>
  </p:cSld>
  <p:clrMapOvr>
    <a:masterClrMapping/>
  </p:clrMapOvr>
  <p:transition advTm="23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539750" y="354013"/>
            <a:ext cx="7886700" cy="1325562"/>
          </a:xfrm>
        </p:spPr>
        <p:txBody>
          <a:bodyPr/>
          <a:lstStyle/>
          <a:p>
            <a:pPr eaLnBrk="1" hangingPunct="1"/>
            <a:r>
              <a:rPr lang="de-DE" altLang="de-DE" sz="2800" b="1" smtClean="0"/>
              <a:t>Rahmenbedingungen</a:t>
            </a:r>
          </a:p>
        </p:txBody>
      </p:sp>
      <p:sp>
        <p:nvSpPr>
          <p:cNvPr id="180227" name="Rectangle 3"/>
          <p:cNvSpPr>
            <a:spLocks noGrp="1" noRot="1" noChangeArrowheads="1"/>
          </p:cNvSpPr>
          <p:nvPr>
            <p:ph idx="1"/>
          </p:nvPr>
        </p:nvSpPr>
        <p:spPr/>
        <p:txBody>
          <a:bodyPr rtlCol="0">
            <a:normAutofit/>
          </a:bodyPr>
          <a:lstStyle/>
          <a:p>
            <a:pPr eaLnBrk="1" fontAlgn="auto" hangingPunct="1">
              <a:spcAft>
                <a:spcPts val="0"/>
              </a:spcAft>
              <a:defRPr/>
            </a:pPr>
            <a:r>
              <a:rPr lang="de-CH" altLang="de-DE" sz="2400" dirty="0"/>
              <a:t>Beratungsstelle steht für Personen aus dem Kanton  </a:t>
            </a:r>
            <a:r>
              <a:rPr lang="de-CH" altLang="de-DE" sz="2400" u="sng" dirty="0"/>
              <a:t>Basel- Landschaft </a:t>
            </a:r>
            <a:r>
              <a:rPr lang="de-CH" altLang="de-DE" sz="2400" dirty="0"/>
              <a:t>offen</a:t>
            </a:r>
          </a:p>
          <a:p>
            <a:pPr eaLnBrk="1" fontAlgn="auto" hangingPunct="1">
              <a:spcAft>
                <a:spcPts val="0"/>
              </a:spcAft>
              <a:defRPr/>
            </a:pPr>
            <a:r>
              <a:rPr lang="de-CH" altLang="de-DE" sz="2400" dirty="0"/>
              <a:t>Die Beratungen sind </a:t>
            </a:r>
            <a:r>
              <a:rPr lang="de-CH" altLang="de-DE" sz="2400" u="sng" dirty="0"/>
              <a:t>vertraulich</a:t>
            </a:r>
            <a:r>
              <a:rPr lang="de-CH" altLang="de-DE" sz="2400" dirty="0"/>
              <a:t> </a:t>
            </a:r>
          </a:p>
          <a:p>
            <a:pPr eaLnBrk="1" fontAlgn="auto" hangingPunct="1">
              <a:spcAft>
                <a:spcPts val="0"/>
              </a:spcAft>
              <a:defRPr/>
            </a:pPr>
            <a:r>
              <a:rPr lang="de-CH" altLang="de-DE" sz="2400" dirty="0"/>
              <a:t>zu den Themen Schwangerschaft, Schwangerschaftsabbruch </a:t>
            </a:r>
            <a:r>
              <a:rPr lang="de-CH" altLang="de-DE" sz="2400" u="sng" dirty="0"/>
              <a:t>kostenlose Beratung</a:t>
            </a:r>
          </a:p>
          <a:p>
            <a:pPr eaLnBrk="1" fontAlgn="auto" hangingPunct="1">
              <a:spcAft>
                <a:spcPts val="0"/>
              </a:spcAft>
              <a:defRPr/>
            </a:pPr>
            <a:r>
              <a:rPr lang="de-CH" altLang="de-DE" sz="2400" dirty="0"/>
              <a:t>Bei Personen mit wenig deutschen Sprachkenntnissen, stellen wir unentgeltlich Kulturvermittlerinnen zur Verfügung</a:t>
            </a:r>
          </a:p>
          <a:p>
            <a:pPr marL="0" indent="0" eaLnBrk="1" fontAlgn="auto" hangingPunct="1">
              <a:spcAft>
                <a:spcPts val="0"/>
              </a:spcAft>
              <a:buFont typeface="Wingdings" panose="05000000000000000000" pitchFamily="2" charset="2"/>
              <a:buNone/>
              <a:defRPr/>
            </a:pPr>
            <a:endParaRPr lang="de-CH" altLang="de-DE" dirty="0"/>
          </a:p>
          <a:p>
            <a:pPr eaLnBrk="1" fontAlgn="auto" hangingPunct="1">
              <a:spcAft>
                <a:spcPts val="0"/>
              </a:spcAft>
              <a:defRPr/>
            </a:pPr>
            <a:endParaRPr lang="de-CH" altLang="de-DE" dirty="0"/>
          </a:p>
          <a:p>
            <a:pPr eaLnBrk="1" fontAlgn="auto" hangingPunct="1">
              <a:spcAft>
                <a:spcPts val="0"/>
              </a:spcAft>
              <a:buFont typeface="Wingdings" panose="05000000000000000000" pitchFamily="2" charset="2"/>
              <a:buNone/>
              <a:defRPr/>
            </a:pPr>
            <a:endParaRPr lang="de-CH" altLang="de-DE" dirty="0"/>
          </a:p>
          <a:p>
            <a:pPr eaLnBrk="1" fontAlgn="auto" hangingPunct="1">
              <a:spcAft>
                <a:spcPts val="0"/>
              </a:spcAft>
              <a:defRPr/>
            </a:pPr>
            <a:endParaRPr lang="de-DE" altLang="de-DE" dirty="0"/>
          </a:p>
        </p:txBody>
      </p:sp>
      <p:sp>
        <p:nvSpPr>
          <p:cNvPr id="4" name="Datumsplatzhalter 3"/>
          <p:cNvSpPr>
            <a:spLocks noGrp="1"/>
          </p:cNvSpPr>
          <p:nvPr>
            <p:ph type="dt" sz="quarter" idx="10"/>
          </p:nvPr>
        </p:nvSpPr>
        <p:spPr/>
        <p:txBody>
          <a:bodyPr/>
          <a:lstStyle/>
          <a:p>
            <a:pPr>
              <a:defRPr/>
            </a:pPr>
            <a:fld id="{9635942F-367B-473C-B916-A48438191651}" type="datetime1">
              <a:rPr lang="de-CH" altLang="de-DE"/>
              <a:pPr>
                <a:defRPr/>
              </a:pPr>
              <a:t>07.06.2022</a:t>
            </a:fld>
            <a:endParaRPr lang="de-DE" altLang="de-DE"/>
          </a:p>
        </p:txBody>
      </p:sp>
      <p:sp>
        <p:nvSpPr>
          <p:cNvPr id="5" name="Fußzeilenplatzhalter 4"/>
          <p:cNvSpPr>
            <a:spLocks noGrp="1"/>
          </p:cNvSpPr>
          <p:nvPr>
            <p:ph type="ftr" sz="quarter" idx="11"/>
          </p:nvPr>
        </p:nvSpPr>
        <p:spPr/>
        <p:txBody>
          <a:bodyPr/>
          <a:lstStyle/>
          <a:p>
            <a:pPr>
              <a:defRPr/>
            </a:pPr>
            <a:r>
              <a:rPr lang="de-DE" altLang="de-DE"/>
              <a:t>www.bsb-bl.ch</a:t>
            </a:r>
          </a:p>
        </p:txBody>
      </p:sp>
      <p:sp>
        <p:nvSpPr>
          <p:cNvPr id="9222" name="Foliennummernplatzhalter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9AAD507-5313-42FC-8D00-3892FC820C1C}" type="slidenum">
              <a:rPr lang="de-DE" altLang="de-DE" sz="1400">
                <a:latin typeface="Arial" panose="020B0604020202020204" pitchFamily="34" charset="0"/>
              </a:rPr>
              <a:pPr/>
              <a:t>51</a:t>
            </a:fld>
            <a:endParaRPr lang="de-DE" altLang="de-DE" sz="1400">
              <a:latin typeface="Arial" panose="020B0604020202020204" pitchFamily="34" charset="0"/>
            </a:endParaRPr>
          </a:p>
        </p:txBody>
      </p:sp>
    </p:spTree>
    <p:extLst>
      <p:ext uri="{BB962C8B-B14F-4D97-AF65-F5344CB8AC3E}">
        <p14:creationId xmlns:p14="http://schemas.microsoft.com/office/powerpoint/2010/main" val="3923348489"/>
      </p:ext>
    </p:extLst>
  </p:cSld>
  <p:clrMapOvr>
    <a:masterClrMapping/>
  </p:clrMapOvr>
  <p:transition advTm="23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pPr eaLnBrk="1" hangingPunct="1"/>
            <a:r>
              <a:rPr lang="de-CH" altLang="de-DE" sz="2800" b="1" smtClean="0"/>
              <a:t>Schwerpunktthemen</a:t>
            </a:r>
            <a:endParaRPr lang="de-DE" altLang="de-DE" sz="2800" b="1" smtClean="0"/>
          </a:p>
        </p:txBody>
      </p:sp>
      <p:sp>
        <p:nvSpPr>
          <p:cNvPr id="116739" name="Rectangle 3"/>
          <p:cNvSpPr>
            <a:spLocks noGrp="1" noRot="1" noChangeArrowheads="1"/>
          </p:cNvSpPr>
          <p:nvPr>
            <p:ph type="body" sz="half" idx="3"/>
          </p:nvPr>
        </p:nvSpPr>
        <p:spPr>
          <a:xfrm>
            <a:off x="301625" y="2205038"/>
            <a:ext cx="8662988" cy="4337050"/>
          </a:xfrm>
        </p:spPr>
        <p:txBody>
          <a:bodyPr rtlCol="0">
            <a:normAutofit/>
          </a:bodyPr>
          <a:lstStyle/>
          <a:p>
            <a:pPr eaLnBrk="1" fontAlgn="auto" hangingPunct="1">
              <a:spcAft>
                <a:spcPts val="0"/>
              </a:spcAft>
              <a:buClr>
                <a:schemeClr val="tx2"/>
              </a:buClr>
              <a:buFont typeface="Wingdings" panose="05000000000000000000" pitchFamily="2" charset="2"/>
              <a:buChar char="v"/>
              <a:defRPr/>
            </a:pPr>
            <a:r>
              <a:rPr lang="de-CH" altLang="de-DE" sz="2400" b="1" dirty="0"/>
              <a:t> </a:t>
            </a:r>
            <a:r>
              <a:rPr lang="de-CH" altLang="de-DE" sz="2400" dirty="0"/>
              <a:t>Schwangerschaft</a:t>
            </a:r>
          </a:p>
          <a:p>
            <a:pPr eaLnBrk="1" fontAlgn="auto" hangingPunct="1">
              <a:spcAft>
                <a:spcPts val="0"/>
              </a:spcAft>
              <a:buClr>
                <a:schemeClr val="tx2"/>
              </a:buClr>
              <a:buFont typeface="Wingdings" panose="05000000000000000000" pitchFamily="2" charset="2"/>
              <a:buChar char="v"/>
              <a:defRPr/>
            </a:pPr>
            <a:r>
              <a:rPr lang="de-CH" altLang="de-DE" sz="2400" dirty="0"/>
              <a:t> Ungeplante, ungewollte Schwangerschaft</a:t>
            </a:r>
          </a:p>
          <a:p>
            <a:pPr eaLnBrk="1" fontAlgn="auto" hangingPunct="1">
              <a:spcAft>
                <a:spcPts val="0"/>
              </a:spcAft>
              <a:buClr>
                <a:schemeClr val="tx2"/>
              </a:buClr>
              <a:buFont typeface="Wingdings" panose="05000000000000000000" pitchFamily="2" charset="2"/>
              <a:buChar char="v"/>
              <a:defRPr/>
            </a:pPr>
            <a:r>
              <a:rPr lang="de-CH" altLang="de-DE" sz="2400" dirty="0"/>
              <a:t> Familienplanung</a:t>
            </a:r>
          </a:p>
          <a:p>
            <a:pPr eaLnBrk="1" fontAlgn="auto" hangingPunct="1">
              <a:spcAft>
                <a:spcPts val="0"/>
              </a:spcAft>
              <a:buClr>
                <a:schemeClr val="tx2"/>
              </a:buClr>
              <a:buFont typeface="Wingdings" panose="05000000000000000000" pitchFamily="2" charset="2"/>
              <a:buChar char="v"/>
              <a:defRPr/>
            </a:pPr>
            <a:r>
              <a:rPr lang="de-CH" altLang="de-DE" sz="2400" dirty="0"/>
              <a:t> Sexualität</a:t>
            </a:r>
          </a:p>
          <a:p>
            <a:pPr eaLnBrk="1" fontAlgn="auto" hangingPunct="1">
              <a:spcAft>
                <a:spcPts val="0"/>
              </a:spcAft>
              <a:buClr>
                <a:schemeClr val="tx2"/>
              </a:buClr>
              <a:buFont typeface="Wingdings" panose="05000000000000000000" pitchFamily="2" charset="2"/>
              <a:buChar char="v"/>
              <a:defRPr/>
            </a:pPr>
            <a:r>
              <a:rPr lang="de-CH" altLang="de-DE" sz="2400" dirty="0"/>
              <a:t> Projekte / Weiterbildung / Coaching</a:t>
            </a:r>
          </a:p>
          <a:p>
            <a:pPr eaLnBrk="1" fontAlgn="auto" hangingPunct="1">
              <a:spcAft>
                <a:spcPts val="0"/>
              </a:spcAft>
              <a:buClr>
                <a:schemeClr val="tx2"/>
              </a:buClr>
              <a:buFont typeface="Wingdings" panose="05000000000000000000" pitchFamily="2" charset="2"/>
              <a:buChar char="v"/>
              <a:defRPr/>
            </a:pPr>
            <a:r>
              <a:rPr lang="de-CH" altLang="de-DE" sz="2400" dirty="0"/>
              <a:t> Sexualpädagogische Angebote</a:t>
            </a:r>
          </a:p>
          <a:p>
            <a:pPr marL="0" indent="0" eaLnBrk="1" fontAlgn="auto" hangingPunct="1">
              <a:spcAft>
                <a:spcPts val="0"/>
              </a:spcAft>
              <a:buClr>
                <a:schemeClr val="tx2"/>
              </a:buClr>
              <a:buFont typeface="Arial" panose="020B0604020202020204" pitchFamily="34" charset="0"/>
              <a:buNone/>
              <a:defRPr/>
            </a:pPr>
            <a:endParaRPr lang="de-CH" altLang="de-DE" sz="2800" b="1" dirty="0"/>
          </a:p>
          <a:p>
            <a:pPr marL="0" indent="0" eaLnBrk="1" fontAlgn="auto" hangingPunct="1">
              <a:spcAft>
                <a:spcPts val="0"/>
              </a:spcAft>
              <a:buClr>
                <a:schemeClr val="tx2"/>
              </a:buClr>
              <a:buFont typeface="Wingdings" panose="05000000000000000000" pitchFamily="2" charset="2"/>
              <a:buNone/>
              <a:defRPr/>
            </a:pPr>
            <a:endParaRPr lang="de-CH" altLang="de-DE" sz="2800" dirty="0"/>
          </a:p>
        </p:txBody>
      </p:sp>
      <p:sp>
        <p:nvSpPr>
          <p:cNvPr id="8" name="Datumsplatzhalter 5"/>
          <p:cNvSpPr>
            <a:spLocks noGrp="1"/>
          </p:cNvSpPr>
          <p:nvPr>
            <p:ph type="dt" sz="quarter" idx="10"/>
          </p:nvPr>
        </p:nvSpPr>
        <p:spPr/>
        <p:txBody>
          <a:bodyPr/>
          <a:lstStyle/>
          <a:p>
            <a:pPr>
              <a:defRPr/>
            </a:pPr>
            <a:fld id="{5950A084-C0FD-4FF6-AEB5-10D97B332868}" type="datetime1">
              <a:rPr lang="de-CH" altLang="de-DE"/>
              <a:pPr>
                <a:defRPr/>
              </a:pPr>
              <a:t>07.06.2022</a:t>
            </a:fld>
            <a:endParaRPr lang="de-DE" altLang="de-DE"/>
          </a:p>
        </p:txBody>
      </p:sp>
      <p:sp>
        <p:nvSpPr>
          <p:cNvPr id="9" name="Fußzeilenplatzhalter 6"/>
          <p:cNvSpPr>
            <a:spLocks noGrp="1"/>
          </p:cNvSpPr>
          <p:nvPr>
            <p:ph type="ftr" sz="quarter" idx="11"/>
          </p:nvPr>
        </p:nvSpPr>
        <p:spPr/>
        <p:txBody>
          <a:bodyPr/>
          <a:lstStyle/>
          <a:p>
            <a:pPr>
              <a:defRPr/>
            </a:pPr>
            <a:r>
              <a:rPr lang="de-DE" altLang="de-DE"/>
              <a:t>www.bsb-bl.ch</a:t>
            </a:r>
          </a:p>
        </p:txBody>
      </p:sp>
      <p:sp>
        <p:nvSpPr>
          <p:cNvPr id="11270" name="Foliennummernplatzhalter 7"/>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1AF6D75-B604-4C1F-B1DB-E2D82F093D34}" type="slidenum">
              <a:rPr lang="de-DE" altLang="de-DE" sz="1400">
                <a:latin typeface="Arial" panose="020B0604020202020204" pitchFamily="34" charset="0"/>
              </a:rPr>
              <a:pPr/>
              <a:t>52</a:t>
            </a:fld>
            <a:endParaRPr lang="de-DE" altLang="de-DE" sz="1400">
              <a:latin typeface="Arial" panose="020B0604020202020204" pitchFamily="34" charset="0"/>
            </a:endParaRPr>
          </a:p>
        </p:txBody>
      </p:sp>
    </p:spTree>
    <p:extLst>
      <p:ext uri="{BB962C8B-B14F-4D97-AF65-F5344CB8AC3E}">
        <p14:creationId xmlns:p14="http://schemas.microsoft.com/office/powerpoint/2010/main" val="1920032873"/>
      </p:ext>
    </p:extLst>
  </p:cSld>
  <p:clrMapOvr>
    <a:masterClrMapping/>
  </p:clrMapOvr>
  <p:transition advTm="23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noChangeArrowheads="1"/>
          </p:cNvSpPr>
          <p:nvPr>
            <p:ph type="title"/>
          </p:nvPr>
        </p:nvSpPr>
        <p:spPr/>
        <p:txBody>
          <a:bodyPr/>
          <a:lstStyle/>
          <a:p>
            <a:pPr eaLnBrk="1" hangingPunct="1"/>
            <a:r>
              <a:rPr lang="de-CH" altLang="de-DE" sz="2800" b="1" smtClean="0"/>
              <a:t>Vom Angebot erfahren durch</a:t>
            </a:r>
          </a:p>
        </p:txBody>
      </p:sp>
      <p:sp>
        <p:nvSpPr>
          <p:cNvPr id="12291" name="Textplatzhalter 3"/>
          <p:cNvSpPr>
            <a:spLocks noGrp="1" noChangeArrowheads="1"/>
          </p:cNvSpPr>
          <p:nvPr>
            <p:ph type="body" sz="half" idx="2"/>
          </p:nvPr>
        </p:nvSpPr>
        <p:spPr>
          <a:xfrm>
            <a:off x="287338" y="1412875"/>
            <a:ext cx="8540750" cy="4608513"/>
          </a:xfrm>
        </p:spPr>
        <p:txBody>
          <a:bodyPr/>
          <a:lstStyle/>
          <a:p>
            <a:pPr eaLnBrk="1" hangingPunct="1">
              <a:buFont typeface="Wingdings" panose="05000000000000000000" pitchFamily="2" charset="2"/>
              <a:buChar char="v"/>
            </a:pPr>
            <a:endParaRPr lang="de-CH" altLang="de-DE" smtClean="0"/>
          </a:p>
          <a:p>
            <a:pPr eaLnBrk="1" hangingPunct="1">
              <a:buFont typeface="Wingdings" panose="05000000000000000000" pitchFamily="2" charset="2"/>
              <a:buChar char="v"/>
            </a:pPr>
            <a:r>
              <a:rPr lang="de-CH" altLang="de-DE" sz="2400" smtClean="0"/>
              <a:t> Med. Stellen</a:t>
            </a:r>
          </a:p>
          <a:p>
            <a:pPr eaLnBrk="1" hangingPunct="1">
              <a:buFont typeface="Wingdings" panose="05000000000000000000" pitchFamily="2" charset="2"/>
              <a:buChar char="v"/>
            </a:pPr>
            <a:r>
              <a:rPr lang="de-CH" altLang="de-DE" sz="2400" smtClean="0"/>
              <a:t> Soz. Stellen</a:t>
            </a:r>
          </a:p>
          <a:p>
            <a:pPr eaLnBrk="1" hangingPunct="1">
              <a:buFont typeface="Wingdings" panose="05000000000000000000" pitchFamily="2" charset="2"/>
              <a:buChar char="v"/>
            </a:pPr>
            <a:r>
              <a:rPr lang="de-CH" altLang="de-DE" sz="2400" smtClean="0"/>
              <a:t> Mund zu Mund</a:t>
            </a:r>
          </a:p>
          <a:p>
            <a:pPr eaLnBrk="1" hangingPunct="1">
              <a:buFont typeface="Wingdings" panose="05000000000000000000" pitchFamily="2" charset="2"/>
              <a:buChar char="v"/>
            </a:pPr>
            <a:r>
              <a:rPr lang="de-CH" altLang="de-DE" sz="2400" smtClean="0"/>
              <a:t> Internet</a:t>
            </a:r>
          </a:p>
          <a:p>
            <a:pPr eaLnBrk="1" hangingPunct="1">
              <a:buFont typeface="Wingdings" panose="05000000000000000000" pitchFamily="2" charset="2"/>
              <a:buChar char="v"/>
            </a:pPr>
            <a:r>
              <a:rPr lang="de-CH" altLang="de-DE" sz="2400" smtClean="0"/>
              <a:t> Ehemalig</a:t>
            </a:r>
          </a:p>
          <a:p>
            <a:pPr eaLnBrk="1" hangingPunct="1">
              <a:buFont typeface="Wingdings" panose="05000000000000000000" pitchFamily="2" charset="2"/>
              <a:buChar char="v"/>
            </a:pPr>
            <a:r>
              <a:rPr lang="de-CH" altLang="de-DE" sz="2400" smtClean="0"/>
              <a:t> Prospekte / Plakate etc.</a:t>
            </a:r>
          </a:p>
          <a:p>
            <a:pPr eaLnBrk="1" hangingPunct="1">
              <a:buFont typeface="Wingdings" panose="05000000000000000000" pitchFamily="2" charset="2"/>
              <a:buChar char="v"/>
            </a:pPr>
            <a:r>
              <a:rPr lang="de-CH" altLang="de-DE" sz="2400" smtClean="0"/>
              <a:t> ……..</a:t>
            </a:r>
          </a:p>
          <a:p>
            <a:pPr eaLnBrk="1" hangingPunct="1">
              <a:buFontTx/>
              <a:buChar char="-"/>
            </a:pPr>
            <a:endParaRPr lang="de-CH" altLang="de-DE" smtClean="0"/>
          </a:p>
          <a:p>
            <a:pPr eaLnBrk="1" hangingPunct="1">
              <a:buFontTx/>
              <a:buChar char="-"/>
            </a:pPr>
            <a:endParaRPr lang="de-CH" altLang="de-DE" smtClean="0"/>
          </a:p>
        </p:txBody>
      </p:sp>
      <p:sp>
        <p:nvSpPr>
          <p:cNvPr id="5" name="Datumsplatzhalter 4"/>
          <p:cNvSpPr>
            <a:spLocks noGrp="1"/>
          </p:cNvSpPr>
          <p:nvPr>
            <p:ph type="dt" sz="quarter" idx="10"/>
          </p:nvPr>
        </p:nvSpPr>
        <p:spPr/>
        <p:txBody>
          <a:bodyPr/>
          <a:lstStyle/>
          <a:p>
            <a:pPr>
              <a:defRPr/>
            </a:pPr>
            <a:fld id="{084EC1B2-5509-4A70-86A7-F873B6D263FB}" type="datetime1">
              <a:rPr lang="de-CH" altLang="de-DE" smtClean="0"/>
              <a:pPr>
                <a:defRPr/>
              </a:pPr>
              <a:t>07.06.2022</a:t>
            </a:fld>
            <a:endParaRPr lang="de-DE" altLang="de-DE"/>
          </a:p>
        </p:txBody>
      </p:sp>
      <p:sp>
        <p:nvSpPr>
          <p:cNvPr id="6" name="Fußzeilenplatzhalter 5"/>
          <p:cNvSpPr>
            <a:spLocks noGrp="1"/>
          </p:cNvSpPr>
          <p:nvPr>
            <p:ph type="ftr" sz="quarter" idx="11"/>
          </p:nvPr>
        </p:nvSpPr>
        <p:spPr/>
        <p:txBody>
          <a:bodyPr/>
          <a:lstStyle/>
          <a:p>
            <a:pPr>
              <a:defRPr/>
            </a:pPr>
            <a:r>
              <a:rPr lang="de-DE" altLang="de-DE"/>
              <a:t>www.bsb-bl.ch</a:t>
            </a:r>
          </a:p>
        </p:txBody>
      </p:sp>
      <p:sp>
        <p:nvSpPr>
          <p:cNvPr id="12294" name="Foliennummernplatzhalter 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5883070-79CC-43B9-9970-340F10B0E092}" type="slidenum">
              <a:rPr lang="de-DE" altLang="de-DE">
                <a:latin typeface="Arial" panose="020B0604020202020204" pitchFamily="34" charset="0"/>
              </a:rPr>
              <a:pPr/>
              <a:t>53</a:t>
            </a:fld>
            <a:endParaRPr lang="de-DE" altLang="de-DE">
              <a:latin typeface="Arial" panose="020B0604020202020204" pitchFamily="34" charset="0"/>
            </a:endParaRPr>
          </a:p>
        </p:txBody>
      </p:sp>
    </p:spTree>
    <p:extLst>
      <p:ext uri="{BB962C8B-B14F-4D97-AF65-F5344CB8AC3E}">
        <p14:creationId xmlns:p14="http://schemas.microsoft.com/office/powerpoint/2010/main" val="1629414821"/>
      </p:ext>
    </p:extLst>
  </p:cSld>
  <p:clrMapOvr>
    <a:masterClrMapping/>
  </p:clrMapOvr>
  <p:transition advTm="23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noChangeArrowheads="1"/>
          </p:cNvSpPr>
          <p:nvPr>
            <p:ph type="title"/>
          </p:nvPr>
        </p:nvSpPr>
        <p:spPr/>
        <p:txBody>
          <a:bodyPr/>
          <a:lstStyle/>
          <a:p>
            <a:pPr eaLnBrk="1" hangingPunct="1"/>
            <a:endParaRPr lang="de-CH" altLang="de-DE" smtClean="0"/>
          </a:p>
        </p:txBody>
      </p:sp>
      <p:sp>
        <p:nvSpPr>
          <p:cNvPr id="5" name="Datumsplatzhalter 4"/>
          <p:cNvSpPr>
            <a:spLocks noGrp="1"/>
          </p:cNvSpPr>
          <p:nvPr>
            <p:ph type="dt" sz="quarter" idx="10"/>
          </p:nvPr>
        </p:nvSpPr>
        <p:spPr/>
        <p:txBody>
          <a:bodyPr/>
          <a:lstStyle/>
          <a:p>
            <a:pPr>
              <a:defRPr/>
            </a:pPr>
            <a:fld id="{084EC1B2-5509-4A70-86A7-F873B6D263FB}" type="datetime1">
              <a:rPr lang="de-CH" altLang="de-DE" smtClean="0"/>
              <a:pPr>
                <a:defRPr/>
              </a:pPr>
              <a:t>07.06.2022</a:t>
            </a:fld>
            <a:endParaRPr lang="de-DE" altLang="de-DE"/>
          </a:p>
        </p:txBody>
      </p:sp>
      <p:sp>
        <p:nvSpPr>
          <p:cNvPr id="6" name="Fußzeilenplatzhalter 5"/>
          <p:cNvSpPr>
            <a:spLocks noGrp="1"/>
          </p:cNvSpPr>
          <p:nvPr>
            <p:ph type="ftr" sz="quarter" idx="11"/>
          </p:nvPr>
        </p:nvSpPr>
        <p:spPr/>
        <p:txBody>
          <a:bodyPr/>
          <a:lstStyle/>
          <a:p>
            <a:pPr>
              <a:defRPr/>
            </a:pPr>
            <a:r>
              <a:rPr lang="de-DE" altLang="de-DE"/>
              <a:t>www.bsb-bl.ch</a:t>
            </a:r>
          </a:p>
        </p:txBody>
      </p:sp>
      <p:sp>
        <p:nvSpPr>
          <p:cNvPr id="13317" name="Foliennummernplatzhalter 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FFFEB0-0E0A-4446-9BEC-2B17C803C4A8}" type="slidenum">
              <a:rPr lang="de-DE" altLang="de-DE">
                <a:latin typeface="Arial" panose="020B0604020202020204" pitchFamily="34" charset="0"/>
              </a:rPr>
              <a:pPr/>
              <a:t>54</a:t>
            </a:fld>
            <a:endParaRPr lang="de-DE" altLang="de-DE">
              <a:latin typeface="Arial" panose="020B0604020202020204" pitchFamily="34" charset="0"/>
            </a:endParaRPr>
          </a:p>
        </p:txBody>
      </p:sp>
      <p:sp>
        <p:nvSpPr>
          <p:cNvPr id="13318" name="Inhaltsplatzhalter 1"/>
          <p:cNvSpPr>
            <a:spLocks noGrp="1" noChangeArrowheads="1"/>
          </p:cNvSpPr>
          <p:nvPr>
            <p:ph sz="half" idx="1"/>
          </p:nvPr>
        </p:nvSpPr>
        <p:spPr/>
        <p:txBody>
          <a:bodyPr>
            <a:normAutofit fontScale="92500" lnSpcReduction="20000"/>
          </a:bodyPr>
          <a:lstStyle/>
          <a:p>
            <a:pPr marL="0" indent="0" algn="ctr">
              <a:buFont typeface="Arial" panose="020B0604020202020204" pitchFamily="34" charset="0"/>
              <a:buNone/>
            </a:pPr>
            <a:endParaRPr lang="de-CH" altLang="de-DE" sz="8000" b="1" smtClean="0"/>
          </a:p>
          <a:p>
            <a:pPr marL="0" indent="0" algn="ctr">
              <a:buFont typeface="Arial" panose="020B0604020202020204" pitchFamily="34" charset="0"/>
              <a:buNone/>
            </a:pPr>
            <a:r>
              <a:rPr lang="de-CH" altLang="de-DE" sz="8000" b="1" smtClean="0"/>
              <a:t>Fragen ?</a:t>
            </a:r>
          </a:p>
        </p:txBody>
      </p:sp>
    </p:spTree>
    <p:extLst>
      <p:ext uri="{BB962C8B-B14F-4D97-AF65-F5344CB8AC3E}">
        <p14:creationId xmlns:p14="http://schemas.microsoft.com/office/powerpoint/2010/main" val="303201830"/>
      </p:ext>
    </p:extLst>
  </p:cSld>
  <p:clrMapOvr>
    <a:masterClrMapping/>
  </p:clrMapOvr>
  <p:transition advTm="23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857375"/>
            <a:ext cx="7772400" cy="2214563"/>
          </a:xfrm>
          <a:ln>
            <a:solidFill>
              <a:srgbClr val="FF0000"/>
            </a:solidFill>
          </a:ln>
        </p:spPr>
        <p:txBody>
          <a:bodyPr rtlCol="0">
            <a:noAutofit/>
          </a:bodyPr>
          <a:lstStyle/>
          <a:p>
            <a:pPr eaLnBrk="1" fontAlgn="auto" hangingPunct="1">
              <a:spcAft>
                <a:spcPts val="0"/>
              </a:spcAft>
              <a:defRPr/>
            </a:pPr>
            <a:r>
              <a:rPr lang="de-CH" sz="4000" dirty="0" smtClean="0">
                <a:solidFill>
                  <a:schemeClr val="tx1">
                    <a:lumMod val="50000"/>
                    <a:lumOff val="50000"/>
                  </a:schemeClr>
                </a:solidFill>
              </a:rPr>
              <a:t>Vorstellung der KESB Baselland</a:t>
            </a:r>
            <a:br>
              <a:rPr lang="de-CH" sz="4000" dirty="0" smtClean="0">
                <a:solidFill>
                  <a:schemeClr val="tx1">
                    <a:lumMod val="50000"/>
                    <a:lumOff val="50000"/>
                  </a:schemeClr>
                </a:solidFill>
              </a:rPr>
            </a:br>
            <a:r>
              <a:rPr lang="de-CH" sz="4000" dirty="0" smtClean="0">
                <a:solidFill>
                  <a:schemeClr val="tx1">
                    <a:lumMod val="50000"/>
                    <a:lumOff val="50000"/>
                  </a:schemeClr>
                </a:solidFill>
              </a:rPr>
              <a:t>Weiterbildung Kindesschutz</a:t>
            </a:r>
            <a:br>
              <a:rPr lang="de-CH" sz="4000" dirty="0" smtClean="0">
                <a:solidFill>
                  <a:schemeClr val="tx1">
                    <a:lumMod val="50000"/>
                    <a:lumOff val="50000"/>
                  </a:schemeClr>
                </a:solidFill>
              </a:rPr>
            </a:br>
            <a:r>
              <a:rPr lang="de-CH" sz="4000" dirty="0" smtClean="0">
                <a:solidFill>
                  <a:schemeClr val="tx1">
                    <a:lumMod val="50000"/>
                    <a:lumOff val="50000"/>
                  </a:schemeClr>
                </a:solidFill>
              </a:rPr>
              <a:t>7. Juni 2022</a:t>
            </a:r>
            <a:endParaRPr lang="de-CH" sz="4000" dirty="0">
              <a:solidFill>
                <a:schemeClr val="tx1">
                  <a:lumMod val="50000"/>
                  <a:lumOff val="50000"/>
                </a:schemeClr>
              </a:solidFill>
            </a:endParaRPr>
          </a:p>
        </p:txBody>
      </p:sp>
      <p:sp>
        <p:nvSpPr>
          <p:cNvPr id="3" name="Untertitel 2"/>
          <p:cNvSpPr>
            <a:spLocks noGrp="1"/>
          </p:cNvSpPr>
          <p:nvPr>
            <p:ph type="subTitle" idx="1"/>
          </p:nvPr>
        </p:nvSpPr>
        <p:spPr>
          <a:xfrm>
            <a:off x="1371600" y="4572000"/>
            <a:ext cx="6400800" cy="1066800"/>
          </a:xfrm>
        </p:spPr>
        <p:txBody>
          <a:bodyPr rtlCol="0">
            <a:normAutofit fontScale="77500" lnSpcReduction="20000"/>
          </a:bodyPr>
          <a:lstStyle/>
          <a:p>
            <a:pPr eaLnBrk="1" fontAlgn="auto" hangingPunct="1">
              <a:spcAft>
                <a:spcPts val="0"/>
              </a:spcAft>
              <a:defRPr/>
            </a:pPr>
            <a:r>
              <a:rPr lang="de-CH" dirty="0">
                <a:solidFill>
                  <a:schemeClr val="tx1"/>
                </a:solidFill>
              </a:rPr>
              <a:t>lic. iur. Caroline Zürcher</a:t>
            </a:r>
          </a:p>
          <a:p>
            <a:pPr eaLnBrk="1" fontAlgn="auto" hangingPunct="1">
              <a:spcAft>
                <a:spcPts val="0"/>
              </a:spcAft>
              <a:defRPr/>
            </a:pPr>
            <a:r>
              <a:rPr lang="de-CH" sz="2900" dirty="0">
                <a:solidFill>
                  <a:schemeClr val="tx1"/>
                </a:solidFill>
              </a:rPr>
              <a:t>Präsidentin des Spruchkörpers II </a:t>
            </a:r>
          </a:p>
          <a:p>
            <a:pPr eaLnBrk="1" fontAlgn="auto" hangingPunct="1">
              <a:spcAft>
                <a:spcPts val="0"/>
              </a:spcAft>
              <a:defRPr/>
            </a:pPr>
            <a:r>
              <a:rPr lang="de-CH" sz="2900" dirty="0">
                <a:solidFill>
                  <a:schemeClr val="tx1"/>
                </a:solidFill>
              </a:rPr>
              <a:t>der KESB Birstal</a:t>
            </a:r>
          </a:p>
        </p:txBody>
      </p:sp>
      <p:pic>
        <p:nvPicPr>
          <p:cNvPr id="4100" name="Grafik 3" descr="I:\Verwaltungsleitung\KESB\Logos\KESB-Logo_Brist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28625"/>
            <a:ext cx="1581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7801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ln>
            <a:solidFill>
              <a:srgbClr val="FF0000"/>
            </a:solidFill>
            <a:miter lim="800000"/>
            <a:headEnd/>
            <a:tailEnd/>
          </a:ln>
        </p:spPr>
        <p:txBody>
          <a:bodyPr/>
          <a:lstStyle/>
          <a:p>
            <a:pPr algn="l" eaLnBrk="1" hangingPunct="1"/>
            <a:r>
              <a:rPr lang="de-CH" altLang="de-DE" sz="3200" smtClean="0"/>
              <a:t>Alltag der KESB-Mitarbeitenden</a:t>
            </a:r>
          </a:p>
        </p:txBody>
      </p:sp>
      <p:pic>
        <p:nvPicPr>
          <p:cNvPr id="5123" name="Inhaltsplatzhalter 1"/>
          <p:cNvPicPr>
            <a:picLocks noGrp="1" noChangeAspect="1"/>
          </p:cNvPicPr>
          <p:nvPr>
            <p:ph idx="1"/>
          </p:nvPr>
        </p:nvPicPr>
        <p:blipFill>
          <a:blip r:embed="rId2">
            <a:extLst>
              <a:ext uri="{28A0092B-C50C-407E-A947-70E740481C1C}">
                <a14:useLocalDpi xmlns:a14="http://schemas.microsoft.com/office/drawing/2010/main" val="0"/>
              </a:ext>
            </a:extLst>
          </a:blip>
          <a:srcRect l="2089" t="10178" r="10623" b="10458"/>
          <a:stretch>
            <a:fillRect/>
          </a:stretch>
        </p:blipFill>
        <p:spPr>
          <a:xfrm>
            <a:off x="1476375" y="1916113"/>
            <a:ext cx="5595938" cy="3816350"/>
          </a:xfrm>
        </p:spPr>
      </p:pic>
      <p:pic>
        <p:nvPicPr>
          <p:cNvPr id="5124" name="Grafik 3" descr="I:\Verwaltungsleitung\KESB\Logos\KESB-Logo_Brist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313" y="285750"/>
            <a:ext cx="1581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607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ln>
            <a:solidFill>
              <a:srgbClr val="FF0000"/>
            </a:solidFill>
            <a:miter lim="800000"/>
            <a:headEnd/>
            <a:tailEnd/>
          </a:ln>
        </p:spPr>
        <p:txBody>
          <a:bodyPr/>
          <a:lstStyle/>
          <a:p>
            <a:pPr algn="l" eaLnBrk="1" hangingPunct="1"/>
            <a:r>
              <a:rPr lang="de-CH" altLang="de-DE" sz="3200" smtClean="0"/>
              <a:t>Fachbehörden in allen Kantonen</a:t>
            </a:r>
          </a:p>
        </p:txBody>
      </p:sp>
      <p:sp>
        <p:nvSpPr>
          <p:cNvPr id="10243" name="Inhaltsplatzhalter 2"/>
          <p:cNvSpPr>
            <a:spLocks noGrp="1"/>
          </p:cNvSpPr>
          <p:nvPr>
            <p:ph idx="1"/>
          </p:nvPr>
        </p:nvSpPr>
        <p:spPr>
          <a:xfrm>
            <a:off x="423863" y="1557338"/>
            <a:ext cx="8229600" cy="4525962"/>
          </a:xfrm>
        </p:spPr>
        <p:txBody>
          <a:bodyPr/>
          <a:lstStyle/>
          <a:p>
            <a:pPr eaLnBrk="1" hangingPunct="1">
              <a:buFont typeface="Arial" charset="0"/>
              <a:buChar char="•"/>
              <a:defRPr/>
            </a:pPr>
            <a:r>
              <a:rPr lang="de-CH" sz="2000" dirty="0">
                <a:sym typeface="Wingdings" pitchFamily="2" charset="2"/>
              </a:rPr>
              <a:t>Art. 440 ZGB: KESB ist eine Fachbehörde und fällt ihre Entscheide mit mind. 3 Mitgliedern.</a:t>
            </a:r>
          </a:p>
          <a:p>
            <a:pPr eaLnBrk="1" hangingPunct="1">
              <a:buFont typeface="Arial" charset="0"/>
              <a:buChar char="•"/>
              <a:defRPr/>
            </a:pPr>
            <a:r>
              <a:rPr lang="de-CH" sz="2000" dirty="0">
                <a:sym typeface="Wingdings" pitchFamily="2" charset="2"/>
              </a:rPr>
              <a:t>Interdisziplinäre Besetzung mit Personen aus den Bereichen Jurisprudenz, soziale Arbeit, Psychologie, Pädagogik, Medizin, Treuhandwesen</a:t>
            </a:r>
            <a:r>
              <a:rPr lang="de-CH" sz="2000" dirty="0" smtClean="0">
                <a:sym typeface="Wingdings" pitchFamily="2" charset="2"/>
              </a:rPr>
              <a:t>. Der Spruchkörper muss zwingend mit einer/einem Juristin/Juristen besetzt sein.</a:t>
            </a:r>
            <a:endParaRPr lang="de-CH" sz="2000" dirty="0">
              <a:sym typeface="Wingdings" pitchFamily="2" charset="2"/>
            </a:endParaRPr>
          </a:p>
          <a:p>
            <a:pPr marL="0" indent="0" eaLnBrk="1" hangingPunct="1">
              <a:buFont typeface="Arial" charset="0"/>
              <a:buNone/>
              <a:defRPr/>
            </a:pPr>
            <a:endParaRPr lang="de-CH" dirty="0">
              <a:sym typeface="Wingdings" pitchFamily="2" charset="2"/>
            </a:endParaRPr>
          </a:p>
          <a:p>
            <a:pPr marL="0" indent="0" eaLnBrk="1" hangingPunct="1">
              <a:buFont typeface="Arial" charset="0"/>
              <a:buNone/>
              <a:defRPr/>
            </a:pPr>
            <a:endParaRPr lang="de-CH" dirty="0">
              <a:sym typeface="Wingdings" pitchFamily="2" charset="2"/>
            </a:endParaRPr>
          </a:p>
        </p:txBody>
      </p:sp>
      <p:pic>
        <p:nvPicPr>
          <p:cNvPr id="6148" name="Grafik 3" descr="I:\Verwaltungsleitung\KESB\Logos\KESB-Logo_Brist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313" y="285750"/>
            <a:ext cx="1581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4363" y="3500438"/>
            <a:ext cx="27686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3097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ln>
            <a:solidFill>
              <a:srgbClr val="FF0000"/>
            </a:solidFill>
            <a:miter lim="800000"/>
            <a:headEnd/>
            <a:tailEnd/>
          </a:ln>
        </p:spPr>
        <p:txBody>
          <a:bodyPr/>
          <a:lstStyle/>
          <a:p>
            <a:pPr eaLnBrk="1" hangingPunct="1"/>
            <a:r>
              <a:rPr lang="de-CH" altLang="de-DE" sz="3200" smtClean="0">
                <a:ea typeface="ＭＳ Ｐゴシック" panose="020B0600070205080204" pitchFamily="34" charset="-128"/>
              </a:rPr>
              <a:t>6 KESB-Bezirke </a:t>
            </a:r>
            <a:br>
              <a:rPr lang="de-CH" altLang="de-DE" sz="3200" smtClean="0">
                <a:ea typeface="ＭＳ Ｐゴシック" panose="020B0600070205080204" pitchFamily="34" charset="-128"/>
              </a:rPr>
            </a:br>
            <a:r>
              <a:rPr lang="de-CH" altLang="de-DE" sz="3200" smtClean="0">
                <a:ea typeface="ＭＳ Ｐゴシック" panose="020B0600070205080204" pitchFamily="34" charset="-128"/>
              </a:rPr>
              <a:t>im Kanton Basel-Landschaft</a:t>
            </a:r>
          </a:p>
        </p:txBody>
      </p:sp>
      <p:pic>
        <p:nvPicPr>
          <p:cNvPr id="7171" name="Inhaltsplatzhalter 3" descr="Karte-KESB-RGB-BL_GREY.png"/>
          <p:cNvPicPr>
            <a:picLocks noGrp="1" noChangeAspect="1"/>
          </p:cNvPicPr>
          <p:nvPr>
            <p:ph idx="1"/>
          </p:nvPr>
        </p:nvPicPr>
        <p:blipFill>
          <a:blip r:embed="rId2">
            <a:extLst>
              <a:ext uri="{28A0092B-C50C-407E-A947-70E740481C1C}">
                <a14:useLocalDpi xmlns:a14="http://schemas.microsoft.com/office/drawing/2010/main" val="0"/>
              </a:ext>
            </a:extLst>
          </a:blip>
          <a:srcRect l="5286" r="5286"/>
          <a:stretch>
            <a:fillRect/>
          </a:stretch>
        </p:blipFill>
        <p:spPr>
          <a:xfrm>
            <a:off x="539750" y="1646238"/>
            <a:ext cx="8147050" cy="4519612"/>
          </a:xfrm>
        </p:spPr>
      </p:pic>
      <p:pic>
        <p:nvPicPr>
          <p:cNvPr id="7172" name="Grafik 3" descr="I:\Verwaltungsleitung\KESB\Logos\KESB-Logo_Brist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313" y="285750"/>
            <a:ext cx="1581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6533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ln>
            <a:solidFill>
              <a:srgbClr val="FF0000"/>
            </a:solidFill>
            <a:miter lim="800000"/>
            <a:headEnd/>
            <a:tailEnd/>
          </a:ln>
        </p:spPr>
        <p:txBody>
          <a:bodyPr/>
          <a:lstStyle/>
          <a:p>
            <a:pPr algn="l" eaLnBrk="1" hangingPunct="1"/>
            <a:r>
              <a:rPr lang="de-CH" altLang="de-DE" sz="3200" smtClean="0"/>
              <a:t>KESB in Baselland</a:t>
            </a:r>
          </a:p>
        </p:txBody>
      </p:sp>
      <p:sp>
        <p:nvSpPr>
          <p:cNvPr id="8195" name="Inhaltsplatzhalter 2"/>
          <p:cNvSpPr>
            <a:spLocks noGrp="1"/>
          </p:cNvSpPr>
          <p:nvPr>
            <p:ph idx="1"/>
          </p:nvPr>
        </p:nvSpPr>
        <p:spPr/>
        <p:txBody>
          <a:bodyPr/>
          <a:lstStyle/>
          <a:p>
            <a:pPr>
              <a:defRPr/>
            </a:pPr>
            <a:r>
              <a:rPr lang="de-CH" altLang="de-DE" sz="2000" b="1" dirty="0" smtClean="0">
                <a:ea typeface="ＭＳ Ｐゴシック" panose="020B0600070205080204" pitchFamily="34" charset="-128"/>
                <a:sym typeface="Wingdings" panose="05000000000000000000" pitchFamily="2" charset="2"/>
              </a:rPr>
              <a:t>KESB Birstal</a:t>
            </a:r>
            <a:r>
              <a:rPr lang="de-CH" altLang="de-DE" sz="2000" dirty="0" smtClean="0">
                <a:ea typeface="ＭＳ Ｐゴシック" panose="020B0600070205080204" pitchFamily="34" charset="-128"/>
                <a:sym typeface="Wingdings" panose="05000000000000000000" pitchFamily="2" charset="2"/>
              </a:rPr>
              <a:t>: zwei Spruchkörper, interdisziplinär zusammengesetzt, externe Sozialdienste der Gemeinden tätigen Abklärungen und führen Berufsbeistandschaften.</a:t>
            </a:r>
          </a:p>
          <a:p>
            <a:pPr marL="0" indent="0">
              <a:buFont typeface="Arial" panose="020B0604020202020204" pitchFamily="34" charset="0"/>
              <a:buNone/>
              <a:defRPr/>
            </a:pPr>
            <a:endParaRPr lang="de-CH" altLang="de-DE" sz="2000" dirty="0" smtClean="0">
              <a:ea typeface="ＭＳ Ｐゴシック" panose="020B0600070205080204" pitchFamily="34" charset="-128"/>
              <a:sym typeface="Wingdings" panose="05000000000000000000" pitchFamily="2" charset="2"/>
            </a:endParaRPr>
          </a:p>
          <a:p>
            <a:pPr>
              <a:defRPr/>
            </a:pPr>
            <a:r>
              <a:rPr lang="de-CH" altLang="de-DE" sz="2000" b="1" dirty="0" smtClean="0">
                <a:ea typeface="ＭＳ Ｐゴシック" panose="020B0600070205080204" pitchFamily="34" charset="-128"/>
                <a:sym typeface="Wingdings" panose="05000000000000000000" pitchFamily="2" charset="2"/>
              </a:rPr>
              <a:t>KESB </a:t>
            </a:r>
            <a:r>
              <a:rPr lang="de-CH" altLang="de-DE" sz="2000" b="1" dirty="0" err="1" smtClean="0">
                <a:ea typeface="ＭＳ Ｐゴシック" panose="020B0600070205080204" pitchFamily="34" charset="-128"/>
                <a:sym typeface="Wingdings" panose="05000000000000000000" pitchFamily="2" charset="2"/>
              </a:rPr>
              <a:t>Frenkentäler</a:t>
            </a:r>
            <a:r>
              <a:rPr lang="de-CH" altLang="de-DE" sz="2000" dirty="0" smtClean="0">
                <a:ea typeface="ＭＳ Ｐゴシック" panose="020B0600070205080204" pitchFamily="34" charset="-128"/>
                <a:sym typeface="Wingdings" panose="05000000000000000000" pitchFamily="2" charset="2"/>
              </a:rPr>
              <a:t>: ein Spruchkörper, interdisziplinär zusammengesetzt, Berufsbeistandschaft in KESB integriert.</a:t>
            </a:r>
          </a:p>
          <a:p>
            <a:pPr marL="0" indent="0">
              <a:buFont typeface="Arial" panose="020B0604020202020204" pitchFamily="34" charset="0"/>
              <a:buNone/>
              <a:defRPr/>
            </a:pPr>
            <a:endParaRPr lang="de-CH" altLang="de-DE" sz="2000" dirty="0" smtClean="0">
              <a:ea typeface="ＭＳ Ｐゴシック" panose="020B0600070205080204" pitchFamily="34" charset="-128"/>
              <a:sym typeface="Wingdings" panose="05000000000000000000" pitchFamily="2" charset="2"/>
            </a:endParaRPr>
          </a:p>
          <a:p>
            <a:pPr>
              <a:defRPr/>
            </a:pPr>
            <a:r>
              <a:rPr lang="de-CH" altLang="de-DE" sz="2000" b="1" dirty="0" smtClean="0">
                <a:ea typeface="ＭＳ Ｐゴシック" panose="020B0600070205080204" pitchFamily="34" charset="-128"/>
                <a:sym typeface="Wingdings" panose="05000000000000000000" pitchFamily="2" charset="2"/>
              </a:rPr>
              <a:t>KESB Gelterkinden-Sissach</a:t>
            </a:r>
            <a:r>
              <a:rPr lang="de-CH" altLang="de-DE" sz="2000" dirty="0" smtClean="0">
                <a:ea typeface="ＭＳ Ｐゴシック" panose="020B0600070205080204" pitchFamily="34" charset="-128"/>
                <a:sym typeface="Wingdings" panose="05000000000000000000" pitchFamily="2" charset="2"/>
              </a:rPr>
              <a:t>: ein Spruchkörper, interdisziplinär zusammengesetzt, Berufsbeistandschaft teilweise in KESB integriert, Mandate werden auch an externe professionelle Firmen vergeben. In der Region gibt es nur wenige Sozialdienste.</a:t>
            </a:r>
          </a:p>
        </p:txBody>
      </p:sp>
      <p:pic>
        <p:nvPicPr>
          <p:cNvPr id="8196" name="Grafik 3" descr="I:\Verwaltungsleitung\KESB\Logos\KESB-Logo_Brist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313" y="285750"/>
            <a:ext cx="1581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444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D2664-46F0-4B8B-8EDE-52F69CA7CAA9}"/>
              </a:ext>
            </a:extLst>
          </p:cNvPr>
          <p:cNvSpPr>
            <a:spLocks noGrp="1"/>
          </p:cNvSpPr>
          <p:nvPr>
            <p:ph type="title"/>
          </p:nvPr>
        </p:nvSpPr>
        <p:spPr/>
        <p:txBody>
          <a:bodyPr/>
          <a:lstStyle/>
          <a:p>
            <a:r>
              <a:rPr lang="de-CH" dirty="0" smtClean="0"/>
              <a:t>Kindeswohl </a:t>
            </a:r>
            <a:endParaRPr lang="de-CH" dirty="0"/>
          </a:p>
        </p:txBody>
      </p:sp>
      <p:sp>
        <p:nvSpPr>
          <p:cNvPr id="3" name="Inhaltsplatzhalter 2">
            <a:extLst>
              <a:ext uri="{FF2B5EF4-FFF2-40B4-BE49-F238E27FC236}">
                <a16:creationId xmlns:a16="http://schemas.microsoft.com/office/drawing/2014/main" id="{458F25D0-232C-4D28-B82A-7E5122678733}"/>
              </a:ext>
            </a:extLst>
          </p:cNvPr>
          <p:cNvSpPr>
            <a:spLocks noGrp="1"/>
          </p:cNvSpPr>
          <p:nvPr>
            <p:ph idx="1"/>
          </p:nvPr>
        </p:nvSpPr>
        <p:spPr/>
        <p:txBody>
          <a:bodyPr/>
          <a:lstStyle/>
          <a:p>
            <a:pPr marL="0" indent="0">
              <a:buNone/>
            </a:pPr>
            <a:r>
              <a:rPr lang="de-CH" dirty="0"/>
              <a:t>«Ein am Wohl des Kindes ausgerichtetes Handeln ist dasjenige, welches die an den </a:t>
            </a:r>
            <a:r>
              <a:rPr lang="de-CH" b="1" dirty="0"/>
              <a:t>Grundrechten und Grundbedürfnissen </a:t>
            </a:r>
            <a:r>
              <a:rPr lang="de-CH" dirty="0"/>
              <a:t>von Kindern orientierte, für das Kind jeweils günstigste Handlungsalternative wählt». </a:t>
            </a:r>
          </a:p>
          <a:p>
            <a:pPr marL="0" indent="0">
              <a:buNone/>
            </a:pPr>
            <a:r>
              <a:rPr lang="de-CH" dirty="0"/>
              <a:t>	</a:t>
            </a:r>
            <a:r>
              <a:rPr lang="de-CH" dirty="0" smtClean="0"/>
              <a:t>								</a:t>
            </a:r>
            <a:r>
              <a:rPr lang="de-CH" dirty="0" err="1" smtClean="0"/>
              <a:t>Maywald</a:t>
            </a:r>
            <a:r>
              <a:rPr lang="de-CH" dirty="0" smtClean="0"/>
              <a:t> (2019</a:t>
            </a:r>
            <a:r>
              <a:rPr lang="de-CH" dirty="0"/>
              <a:t>; S.13</a:t>
            </a:r>
            <a:r>
              <a:rPr lang="de-CH" dirty="0" smtClean="0"/>
              <a:t>)</a:t>
            </a:r>
          </a:p>
        </p:txBody>
      </p:sp>
      <p:sp>
        <p:nvSpPr>
          <p:cNvPr id="5" name="Fußzeilenplatzhalter 4">
            <a:extLst>
              <a:ext uri="{FF2B5EF4-FFF2-40B4-BE49-F238E27FC236}">
                <a16:creationId xmlns:a16="http://schemas.microsoft.com/office/drawing/2014/main" id="{72C17C51-E211-41D4-A4D9-49AD137798DD}"/>
              </a:ext>
            </a:extLst>
          </p:cNvPr>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a:extLst>
              <a:ext uri="{FF2B5EF4-FFF2-40B4-BE49-F238E27FC236}">
                <a16:creationId xmlns:a16="http://schemas.microsoft.com/office/drawing/2014/main" id="{D922D860-51D3-4792-9350-019A23F9E599}"/>
              </a:ext>
            </a:extLst>
          </p:cNvPr>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6</a:t>
            </a:fld>
            <a:endParaRPr lang="de-CH">
              <a:solidFill>
                <a:prstClr val="black"/>
              </a:solidFill>
              <a:latin typeface="Arial" panose="020B0604020202020204"/>
            </a:endParaRPr>
          </a:p>
        </p:txBody>
      </p:sp>
    </p:spTree>
    <p:extLst>
      <p:ext uri="{BB962C8B-B14F-4D97-AF65-F5344CB8AC3E}">
        <p14:creationId xmlns:p14="http://schemas.microsoft.com/office/powerpoint/2010/main" val="37141964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ln>
            <a:solidFill>
              <a:srgbClr val="FF0000"/>
            </a:solidFill>
            <a:miter lim="800000"/>
            <a:headEnd/>
            <a:tailEnd/>
          </a:ln>
        </p:spPr>
        <p:txBody>
          <a:bodyPr/>
          <a:lstStyle/>
          <a:p>
            <a:pPr algn="l" eaLnBrk="1" hangingPunct="1"/>
            <a:r>
              <a:rPr lang="de-CH" altLang="de-DE" sz="3200" smtClean="0"/>
              <a:t>KESB in Baselland</a:t>
            </a:r>
          </a:p>
        </p:txBody>
      </p:sp>
      <p:sp>
        <p:nvSpPr>
          <p:cNvPr id="8195" name="Inhaltsplatzhalter 2"/>
          <p:cNvSpPr>
            <a:spLocks noGrp="1"/>
          </p:cNvSpPr>
          <p:nvPr>
            <p:ph idx="1"/>
          </p:nvPr>
        </p:nvSpPr>
        <p:spPr/>
        <p:txBody>
          <a:bodyPr/>
          <a:lstStyle/>
          <a:p>
            <a:pPr>
              <a:defRPr/>
            </a:pPr>
            <a:r>
              <a:rPr lang="de-CH" altLang="de-DE" sz="2000" b="1" dirty="0" smtClean="0">
                <a:ea typeface="ＭＳ Ｐゴシック" panose="020B0600070205080204" pitchFamily="34" charset="-128"/>
                <a:sym typeface="Wingdings" panose="05000000000000000000" pitchFamily="2" charset="2"/>
              </a:rPr>
              <a:t>KESB Kreis Liestal</a:t>
            </a:r>
            <a:r>
              <a:rPr lang="de-CH" altLang="de-DE" sz="2000" dirty="0" smtClean="0">
                <a:ea typeface="ＭＳ Ｐゴシック" panose="020B0600070205080204" pitchFamily="34" charset="-128"/>
                <a:sym typeface="Wingdings" panose="05000000000000000000" pitchFamily="2" charset="2"/>
              </a:rPr>
              <a:t>: ein Spruchkörper, interdisziplinär zusammengesetzt, externe Sozialdienste der Gemeinden tätigen Abklärungen und führen Berufsbeistandschaften.</a:t>
            </a:r>
          </a:p>
          <a:p>
            <a:pPr marL="0" indent="0">
              <a:buFont typeface="Arial" panose="020B0604020202020204" pitchFamily="34" charset="0"/>
              <a:buNone/>
              <a:defRPr/>
            </a:pPr>
            <a:endParaRPr lang="de-CH" altLang="de-DE" sz="2000" dirty="0" smtClean="0">
              <a:ea typeface="ＭＳ Ｐゴシック" panose="020B0600070205080204" pitchFamily="34" charset="-128"/>
              <a:sym typeface="Wingdings" panose="05000000000000000000" pitchFamily="2" charset="2"/>
            </a:endParaRPr>
          </a:p>
          <a:p>
            <a:pPr>
              <a:defRPr/>
            </a:pPr>
            <a:r>
              <a:rPr lang="de-CH" altLang="de-DE" sz="2000" b="1" dirty="0" smtClean="0">
                <a:ea typeface="ＭＳ Ｐゴシック" panose="020B0600070205080204" pitchFamily="34" charset="-128"/>
                <a:sym typeface="Wingdings" panose="05000000000000000000" pitchFamily="2" charset="2"/>
              </a:rPr>
              <a:t>KESB </a:t>
            </a:r>
            <a:r>
              <a:rPr lang="de-CH" altLang="de-DE" sz="2000" b="1" dirty="0" err="1" smtClean="0">
                <a:ea typeface="ＭＳ Ｐゴシック" panose="020B0600070205080204" pitchFamily="34" charset="-128"/>
                <a:sym typeface="Wingdings" panose="05000000000000000000" pitchFamily="2" charset="2"/>
              </a:rPr>
              <a:t>Laufental</a:t>
            </a:r>
            <a:r>
              <a:rPr lang="de-CH" altLang="de-DE" sz="2000" dirty="0" smtClean="0">
                <a:ea typeface="ＭＳ Ｐゴシック" panose="020B0600070205080204" pitchFamily="34" charset="-128"/>
                <a:sym typeface="Wingdings" panose="05000000000000000000" pitchFamily="2" charset="2"/>
              </a:rPr>
              <a:t>: ein Spruchkörper, interdisziplinär zusammengesetzt, Berufsbeistandschaft in KESB integriert.</a:t>
            </a:r>
          </a:p>
          <a:p>
            <a:pPr marL="0" indent="0">
              <a:buFont typeface="Arial" panose="020B0604020202020204" pitchFamily="34" charset="0"/>
              <a:buNone/>
              <a:defRPr/>
            </a:pPr>
            <a:endParaRPr lang="de-CH" altLang="de-DE" sz="2000" dirty="0" smtClean="0">
              <a:ea typeface="ＭＳ Ｐゴシック" panose="020B0600070205080204" pitchFamily="34" charset="-128"/>
              <a:sym typeface="Wingdings" panose="05000000000000000000" pitchFamily="2" charset="2"/>
            </a:endParaRPr>
          </a:p>
          <a:p>
            <a:pPr>
              <a:defRPr/>
            </a:pPr>
            <a:r>
              <a:rPr lang="de-CH" altLang="de-DE" sz="2000" b="1" dirty="0" smtClean="0">
                <a:ea typeface="ＭＳ Ｐゴシック" panose="020B0600070205080204" pitchFamily="34" charset="-128"/>
                <a:sym typeface="Wingdings" panose="05000000000000000000" pitchFamily="2" charset="2"/>
              </a:rPr>
              <a:t>KESB Leimental</a:t>
            </a:r>
            <a:r>
              <a:rPr lang="de-CH" altLang="de-DE" sz="2000" dirty="0" smtClean="0">
                <a:ea typeface="ＭＳ Ｐゴシック" panose="020B0600070205080204" pitchFamily="34" charset="-128"/>
                <a:sym typeface="Wingdings" panose="05000000000000000000" pitchFamily="2" charset="2"/>
              </a:rPr>
              <a:t>: ein Spruchkörper, interdisziplinär zusammengesetzt, Abklärungen teilweise in KESB integriert, Berufsbeistandschaft teilweise in KESB integriert, ausser bei den Gemeinden Allschwil und Oberwil (Mischform), Mandate werden auch an externe professionelle Firmen vergeben. </a:t>
            </a:r>
          </a:p>
          <a:p>
            <a:pPr marL="0" indent="0">
              <a:buFont typeface="Arial" panose="020B0604020202020204" pitchFamily="34" charset="0"/>
              <a:buNone/>
              <a:defRPr/>
            </a:pPr>
            <a:endParaRPr lang="de-CH" altLang="de-DE" sz="2000" dirty="0" smtClean="0">
              <a:ea typeface="ＭＳ Ｐゴシック" panose="020B0600070205080204" pitchFamily="34" charset="-128"/>
              <a:sym typeface="Wingdings" panose="05000000000000000000" pitchFamily="2" charset="2"/>
            </a:endParaRPr>
          </a:p>
        </p:txBody>
      </p:sp>
      <p:pic>
        <p:nvPicPr>
          <p:cNvPr id="9220" name="Grafik 3" descr="I:\Verwaltungsleitung\KESB\Logos\KESB-Logo_Brist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313" y="285750"/>
            <a:ext cx="1581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657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ln>
            <a:solidFill>
              <a:srgbClr val="FF0000"/>
            </a:solidFill>
            <a:miter lim="800000"/>
            <a:headEnd/>
            <a:tailEnd/>
          </a:ln>
        </p:spPr>
        <p:txBody>
          <a:bodyPr/>
          <a:lstStyle/>
          <a:p>
            <a:pPr algn="l" eaLnBrk="1" hangingPunct="1"/>
            <a:r>
              <a:rPr lang="de-CH" altLang="de-DE" sz="3200" smtClean="0"/>
              <a:t>Zuständigkeit der KESB</a:t>
            </a:r>
          </a:p>
        </p:txBody>
      </p:sp>
      <p:sp>
        <p:nvSpPr>
          <p:cNvPr id="10243" name="Inhaltsplatzhalter 2"/>
          <p:cNvSpPr>
            <a:spLocks noGrp="1"/>
          </p:cNvSpPr>
          <p:nvPr>
            <p:ph idx="1"/>
          </p:nvPr>
        </p:nvSpPr>
        <p:spPr/>
        <p:txBody>
          <a:bodyPr/>
          <a:lstStyle/>
          <a:p>
            <a:pPr marL="0" indent="0">
              <a:buFont typeface="Arial" panose="020B0604020202020204" pitchFamily="34" charset="0"/>
              <a:buNone/>
            </a:pPr>
            <a:r>
              <a:rPr lang="de-CH" altLang="de-DE" sz="2000" smtClean="0">
                <a:ea typeface="ＭＳ Ｐゴシック" panose="020B0600070205080204" pitchFamily="34" charset="-128"/>
                <a:sym typeface="Wingdings" panose="05000000000000000000" pitchFamily="2" charset="2"/>
              </a:rPr>
              <a:t>Art. 315 Abs. 1 ZGB: Kindesschutzmassnahmen werden von der Kindesschutzbehörde am </a:t>
            </a:r>
            <a:r>
              <a:rPr lang="de-CH" altLang="de-DE" sz="2000" b="1" smtClean="0">
                <a:ea typeface="ＭＳ Ｐゴシック" panose="020B0600070205080204" pitchFamily="34" charset="-128"/>
                <a:sym typeface="Wingdings" panose="05000000000000000000" pitchFamily="2" charset="2"/>
              </a:rPr>
              <a:t>Wohnsitz</a:t>
            </a:r>
            <a:r>
              <a:rPr lang="de-CH" altLang="de-DE" sz="2000" smtClean="0">
                <a:ea typeface="ＭＳ Ｐゴシック" panose="020B0600070205080204" pitchFamily="34" charset="-128"/>
                <a:sym typeface="Wingdings" panose="05000000000000000000" pitchFamily="2" charset="2"/>
              </a:rPr>
              <a:t> des Kindes angeordnet.</a:t>
            </a:r>
          </a:p>
          <a:p>
            <a:pPr marL="0" indent="0">
              <a:buFont typeface="Arial" panose="020B0604020202020204" pitchFamily="34" charset="0"/>
              <a:buNone/>
            </a:pPr>
            <a:r>
              <a:rPr lang="de-CH" altLang="de-DE" sz="2000" smtClean="0">
                <a:ea typeface="ＭＳ Ｐゴシック" panose="020B0600070205080204" pitchFamily="34" charset="-128"/>
                <a:sym typeface="Wingdings" panose="05000000000000000000" pitchFamily="2" charset="2"/>
              </a:rPr>
              <a:t>Art. 315 Abs. 2 ZGB: Lebt das Kind bei Pflegeeltern oder sonst ausserhalb der häuslichen Gemeinschaft der Eltern oder liegt Gefahr im Verzug, so sind die Behörden am </a:t>
            </a:r>
            <a:r>
              <a:rPr lang="de-CH" altLang="de-DE" sz="2000" b="1" smtClean="0">
                <a:ea typeface="ＭＳ Ｐゴシック" panose="020B0600070205080204" pitchFamily="34" charset="-128"/>
                <a:sym typeface="Wingdings" panose="05000000000000000000" pitchFamily="2" charset="2"/>
              </a:rPr>
              <a:t>Ort</a:t>
            </a:r>
            <a:r>
              <a:rPr lang="de-CH" altLang="de-DE" sz="2000" smtClean="0">
                <a:ea typeface="ＭＳ Ｐゴシック" panose="020B0600070205080204" pitchFamily="34" charset="-128"/>
                <a:sym typeface="Wingdings" panose="05000000000000000000" pitchFamily="2" charset="2"/>
              </a:rPr>
              <a:t> zuständig, wo sich das Kind </a:t>
            </a:r>
            <a:r>
              <a:rPr lang="de-CH" altLang="de-DE" sz="2000" b="1" smtClean="0">
                <a:ea typeface="ＭＳ Ｐゴシック" panose="020B0600070205080204" pitchFamily="34" charset="-128"/>
                <a:sym typeface="Wingdings" panose="05000000000000000000" pitchFamily="2" charset="2"/>
              </a:rPr>
              <a:t>aufhäl</a:t>
            </a:r>
            <a:r>
              <a:rPr lang="de-CH" altLang="de-DE" sz="2000" smtClean="0">
                <a:ea typeface="ＭＳ Ｐゴシック" panose="020B0600070205080204" pitchFamily="34" charset="-128"/>
                <a:sym typeface="Wingdings" panose="05000000000000000000" pitchFamily="2" charset="2"/>
              </a:rPr>
              <a:t>t.</a:t>
            </a:r>
          </a:p>
          <a:p>
            <a:pPr marL="0" indent="0">
              <a:buFont typeface="Arial" panose="020B0604020202020204" pitchFamily="34" charset="0"/>
              <a:buNone/>
            </a:pPr>
            <a:endParaRPr lang="de-CH" altLang="de-DE" sz="2000" smtClean="0">
              <a:ea typeface="ＭＳ Ｐゴシック" panose="020B0600070205080204" pitchFamily="34" charset="-128"/>
              <a:sym typeface="Wingdings" panose="05000000000000000000" pitchFamily="2" charset="2"/>
            </a:endParaRPr>
          </a:p>
          <a:p>
            <a:pPr marL="0" indent="0">
              <a:buFont typeface="Arial" panose="020B0604020202020204" pitchFamily="34" charset="0"/>
              <a:buNone/>
            </a:pPr>
            <a:r>
              <a:rPr lang="de-CH" altLang="de-DE" sz="2000" smtClean="0">
                <a:ea typeface="ＭＳ Ｐゴシック" panose="020B0600070205080204" pitchFamily="34" charset="-128"/>
                <a:sym typeface="Wingdings" panose="05000000000000000000" pitchFamily="2" charset="2"/>
              </a:rPr>
              <a:t>Art. 25 ZGB: Als Wohnsitz des Kindes unter elterlicher Sorge gilt der Wohnsitz der Eltern oder, wenn die Eltern keinen gemeinsamen Wohnsitz haben, der Wohnsitz des Elternteils, unter dessen Obhut das Kind steht.</a:t>
            </a:r>
          </a:p>
        </p:txBody>
      </p:sp>
      <p:pic>
        <p:nvPicPr>
          <p:cNvPr id="10244" name="Grafik 3" descr="I:\Verwaltungsleitung\KESB\Logos\KESB-Logo_Brist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313" y="285750"/>
            <a:ext cx="1581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8956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Inhaltsplatzhalter 1"/>
          <p:cNvSpPr>
            <a:spLocks noGrp="1"/>
          </p:cNvSpPr>
          <p:nvPr>
            <p:ph idx="1"/>
          </p:nvPr>
        </p:nvSpPr>
        <p:spPr>
          <a:xfrm>
            <a:off x="468313" y="1628775"/>
            <a:ext cx="8229600" cy="4525963"/>
          </a:xfrm>
        </p:spPr>
        <p:txBody>
          <a:bodyPr/>
          <a:lstStyle/>
          <a:p>
            <a:r>
              <a:rPr lang="de-CH" altLang="de-DE" sz="2000" smtClean="0">
                <a:ea typeface="ＭＳ Ｐゴシック" panose="020B0600070205080204" pitchFamily="34" charset="-128"/>
              </a:rPr>
              <a:t>Zivilrechtlicher Kindesschutz als Teil eines Systems von Kindesschutzmassnahmen</a:t>
            </a:r>
          </a:p>
          <a:p>
            <a:r>
              <a:rPr lang="de-CH" altLang="de-DE" sz="2000" smtClean="0">
                <a:ea typeface="ＭＳ Ｐゴシック" panose="020B0600070205080204" pitchFamily="34" charset="-128"/>
              </a:rPr>
              <a:t>Primäre Verantwortlichkeit und Zuständigkeit bei den Eltern als Inhaber der elterlichen Sorge </a:t>
            </a:r>
          </a:p>
          <a:p>
            <a:r>
              <a:rPr lang="de-CH" altLang="de-DE" sz="2000" smtClean="0">
                <a:ea typeface="ＭＳ Ｐゴシック" panose="020B0600070205080204" pitchFamily="34" charset="-128"/>
              </a:rPr>
              <a:t>Grosser Ermessens- und Gestaltungsspielraum unter Einhaltung des Wohl des Kindes </a:t>
            </a:r>
          </a:p>
        </p:txBody>
      </p:sp>
      <p:sp>
        <p:nvSpPr>
          <p:cNvPr id="11267"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3A03551-2263-4536-BA58-457F0D68AE21}" type="slidenum">
              <a:rPr lang="de-CH" altLang="de-DE" sz="1200" smtClean="0">
                <a:solidFill>
                  <a:srgbClr val="898989"/>
                </a:solidFill>
                <a:ea typeface="ＭＳ Ｐゴシック" panose="020B0600070205080204" pitchFamily="34" charset="-128"/>
              </a:rPr>
              <a:pPr>
                <a:spcBef>
                  <a:spcPct val="0"/>
                </a:spcBef>
                <a:buFontTx/>
                <a:buNone/>
              </a:pPr>
              <a:t>62</a:t>
            </a:fld>
            <a:endParaRPr lang="de-CH" altLang="de-DE" sz="1200" smtClean="0">
              <a:solidFill>
                <a:srgbClr val="898989"/>
              </a:solidFill>
              <a:ea typeface="ＭＳ Ｐゴシック" panose="020B0600070205080204" pitchFamily="34" charset="-128"/>
            </a:endParaRPr>
          </a:p>
        </p:txBody>
      </p:sp>
      <p:sp>
        <p:nvSpPr>
          <p:cNvPr id="11268" name="Titel 1"/>
          <p:cNvSpPr>
            <a:spLocks noGrp="1"/>
          </p:cNvSpPr>
          <p:nvPr>
            <p:ph type="title"/>
          </p:nvPr>
        </p:nvSpPr>
        <p:spPr>
          <a:ln>
            <a:solidFill>
              <a:srgbClr val="FF0000"/>
            </a:solidFill>
            <a:miter lim="800000"/>
            <a:headEnd/>
            <a:tailEnd/>
          </a:ln>
        </p:spPr>
        <p:txBody>
          <a:bodyPr/>
          <a:lstStyle/>
          <a:p>
            <a:pPr algn="l" eaLnBrk="1" hangingPunct="1"/>
            <a:r>
              <a:rPr lang="de-CH" altLang="de-DE" sz="3200" smtClean="0">
                <a:ea typeface="ＭＳ Ｐゴシック" panose="020B0600070205080204" pitchFamily="34" charset="-128"/>
              </a:rPr>
              <a:t>Kindesschutzrecht</a:t>
            </a:r>
          </a:p>
        </p:txBody>
      </p:sp>
      <p:pic>
        <p:nvPicPr>
          <p:cNvPr id="11269" name="Bild 6" descr="KESB-Logo_neutra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04813"/>
            <a:ext cx="2133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3341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1788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a:xfrm>
            <a:off x="283182" y="1389101"/>
            <a:ext cx="8281988" cy="501650"/>
          </a:xfrm>
        </p:spPr>
        <p:txBody>
          <a:bodyPr/>
          <a:lstStyle/>
          <a:p>
            <a:r>
              <a:rPr lang="de-DE" dirty="0">
                <a:latin typeface="Calibri" panose="020F0502020204030204" pitchFamily="34" charset="0"/>
              </a:rPr>
              <a:t>Das Organigramm</a:t>
            </a:r>
          </a:p>
        </p:txBody>
      </p:sp>
      <p:sp>
        <p:nvSpPr>
          <p:cNvPr id="4" name="Textfeld 3"/>
          <p:cNvSpPr txBox="1"/>
          <p:nvPr/>
        </p:nvSpPr>
        <p:spPr>
          <a:xfrm>
            <a:off x="4670444" y="1526038"/>
            <a:ext cx="2435412" cy="430887"/>
          </a:xfrm>
          <a:prstGeom prst="rect">
            <a:avLst/>
          </a:prstGeom>
          <a:noFill/>
          <a:ln>
            <a:solidFill>
              <a:schemeClr val="accent3"/>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Vorstand Verein gemeinsame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Opferhilfe beider Basel</a:t>
            </a:r>
          </a:p>
        </p:txBody>
      </p:sp>
      <p:sp>
        <p:nvSpPr>
          <p:cNvPr id="7" name="Textfeld 6"/>
          <p:cNvSpPr txBox="1"/>
          <p:nvPr/>
        </p:nvSpPr>
        <p:spPr>
          <a:xfrm>
            <a:off x="4670444" y="2338238"/>
            <a:ext cx="2435412" cy="430887"/>
          </a:xfrm>
          <a:prstGeom prst="rect">
            <a:avLst/>
          </a:prstGeom>
          <a:noFill/>
          <a:ln>
            <a:solidFill>
              <a:schemeClr val="accent3"/>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Geschäftsführung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Opferhilfe beider Basel</a:t>
            </a:r>
          </a:p>
        </p:txBody>
      </p:sp>
      <p:sp>
        <p:nvSpPr>
          <p:cNvPr id="9" name="Textfeld 8"/>
          <p:cNvSpPr txBox="1"/>
          <p:nvPr/>
        </p:nvSpPr>
        <p:spPr>
          <a:xfrm>
            <a:off x="7292798" y="2344745"/>
            <a:ext cx="1245781" cy="430887"/>
          </a:xfrm>
          <a:prstGeom prst="rect">
            <a:avLst/>
          </a:prstGeom>
          <a:noFill/>
          <a:ln>
            <a:solidFill>
              <a:schemeClr val="accent3"/>
            </a:solidFill>
          </a:ln>
        </p:spPr>
        <p:txBody>
          <a:bodyPr wrap="square"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Administration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endParaRPr>
          </a:p>
        </p:txBody>
      </p:sp>
      <p:sp>
        <p:nvSpPr>
          <p:cNvPr id="11" name="Textfeld 10"/>
          <p:cNvSpPr txBox="1"/>
          <p:nvPr/>
        </p:nvSpPr>
        <p:spPr>
          <a:xfrm>
            <a:off x="2692768" y="3219804"/>
            <a:ext cx="1436968" cy="2462213"/>
          </a:xfrm>
          <a:prstGeom prst="rect">
            <a:avLst/>
          </a:prstGeom>
          <a:noFill/>
          <a:ln>
            <a:solidFill>
              <a:schemeClr val="accent3"/>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Opferberatung bei Straftaten im öffentlichen Raum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Beratung für Opfer von Straftaten Beratung für Opfer oder Angehörige bei Tötung, Körperverletzung, Raub, Delikten gegen die Freiheit, Verkehrsunfälle, Haftpflichtfälle</a:t>
            </a:r>
          </a:p>
        </p:txBody>
      </p:sp>
      <p:sp>
        <p:nvSpPr>
          <p:cNvPr id="13" name="Textfeld 12"/>
          <p:cNvSpPr txBox="1"/>
          <p:nvPr/>
        </p:nvSpPr>
        <p:spPr>
          <a:xfrm>
            <a:off x="4262252" y="3217491"/>
            <a:ext cx="1436968" cy="1785104"/>
          </a:xfrm>
          <a:prstGeom prst="rect">
            <a:avLst/>
          </a:prstGeom>
          <a:noFill/>
          <a:ln>
            <a:solidFill>
              <a:schemeClr val="accent3"/>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Frauenberatung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bei Gewalt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Beratung für weibliche Opfer von Sexual-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und Beziehungs-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Delikten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Ab Volljährigkeit </a:t>
            </a:r>
          </a:p>
        </p:txBody>
      </p:sp>
      <p:sp>
        <p:nvSpPr>
          <p:cNvPr id="14" name="Textfeld 13"/>
          <p:cNvSpPr txBox="1"/>
          <p:nvPr/>
        </p:nvSpPr>
        <p:spPr>
          <a:xfrm>
            <a:off x="5854085" y="3213194"/>
            <a:ext cx="1436968" cy="1954381"/>
          </a:xfrm>
          <a:prstGeom prst="rect">
            <a:avLst/>
          </a:prstGeom>
          <a:noFill/>
          <a:ln>
            <a:solidFill>
              <a:schemeClr val="accent3"/>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Jungen- und Männerberatung bei Gewalt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Für Jungen und Männer, die von Sexual- und Beziehungs-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delikten betroffen sind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Jungen ab 16 </a:t>
            </a:r>
          </a:p>
        </p:txBody>
      </p:sp>
      <p:sp>
        <p:nvSpPr>
          <p:cNvPr id="15" name="Textfeld 14"/>
          <p:cNvSpPr txBox="1"/>
          <p:nvPr/>
        </p:nvSpPr>
        <p:spPr>
          <a:xfrm>
            <a:off x="7514048" y="3227492"/>
            <a:ext cx="1436968" cy="1785104"/>
          </a:xfrm>
          <a:prstGeom prst="rect">
            <a:avLst/>
          </a:prstGeom>
          <a:noFill/>
          <a:ln>
            <a:solidFill>
              <a:schemeClr val="accent3"/>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Kinder- und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Jugendberatung bei Gewalt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Beratung für gewaltbetroffene Kinder und Jugendliche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Jungen bis 16 und Mädchen bis 18 </a:t>
            </a:r>
          </a:p>
        </p:txBody>
      </p:sp>
      <p:sp>
        <p:nvSpPr>
          <p:cNvPr id="6" name="Oval 5"/>
          <p:cNvSpPr/>
          <p:nvPr/>
        </p:nvSpPr>
        <p:spPr>
          <a:xfrm>
            <a:off x="1661031" y="2349643"/>
            <a:ext cx="1327150" cy="641351"/>
          </a:xfrm>
          <a:prstGeom prst="ellipse">
            <a:avLst/>
          </a:prstGeom>
          <a:solidFill>
            <a:srgbClr val="FFFFFF"/>
          </a:solidFill>
          <a:ln>
            <a:solidFill>
              <a:schemeClr val="accent3"/>
            </a:solidFill>
            <a:prstDash val="dot"/>
          </a:ln>
          <a:effectLst>
            <a:outerShdw blurRad="165100" dist="23000" dir="5400000" rotWithShape="0">
              <a:schemeClr val="accent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feld 18"/>
          <p:cNvSpPr txBox="1"/>
          <p:nvPr/>
        </p:nvSpPr>
        <p:spPr>
          <a:xfrm>
            <a:off x="1730489" y="2530384"/>
            <a:ext cx="1210235" cy="230832"/>
          </a:xfrm>
          <a:prstGeom prst="rect">
            <a:avLst/>
          </a:prstGeom>
          <a:noFill/>
          <a:ln>
            <a:noFill/>
          </a:ln>
        </p:spPr>
        <p:txBody>
          <a:bodyPr wrap="square"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Regierung BL</a:t>
            </a:r>
          </a:p>
        </p:txBody>
      </p:sp>
      <p:sp>
        <p:nvSpPr>
          <p:cNvPr id="20" name="Oval 19"/>
          <p:cNvSpPr/>
          <p:nvPr/>
        </p:nvSpPr>
        <p:spPr>
          <a:xfrm>
            <a:off x="667548" y="2645800"/>
            <a:ext cx="1327150" cy="641351"/>
          </a:xfrm>
          <a:prstGeom prst="ellipse">
            <a:avLst/>
          </a:prstGeom>
          <a:solidFill>
            <a:schemeClr val="bg2"/>
          </a:solidFill>
          <a:ln>
            <a:solidFill>
              <a:schemeClr val="accent3"/>
            </a:solidFill>
            <a:prstDash val="dot"/>
          </a:ln>
          <a:effectLst>
            <a:outerShdw blurRad="69850" dist="23000" dir="5400000" rotWithShape="0">
              <a:schemeClr val="accent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Textfeld 20"/>
          <p:cNvSpPr txBox="1"/>
          <p:nvPr/>
        </p:nvSpPr>
        <p:spPr>
          <a:xfrm>
            <a:off x="737006" y="2870991"/>
            <a:ext cx="1210235" cy="230832"/>
          </a:xfrm>
          <a:prstGeom prst="rect">
            <a:avLst/>
          </a:prstGeom>
          <a:noFill/>
          <a:ln>
            <a:noFill/>
          </a:ln>
        </p:spPr>
        <p:txBody>
          <a:bodyPr wrap="square"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001914"/>
                </a:solidFill>
                <a:effectLst/>
                <a:uLnTx/>
                <a:uFillTx/>
                <a:latin typeface="Calibri" panose="020F0502020204030204" pitchFamily="34" charset="0"/>
                <a:ea typeface="+mn-ea"/>
                <a:cs typeface="+mn-cs"/>
              </a:rPr>
              <a:t>Regierung BS</a:t>
            </a:r>
          </a:p>
        </p:txBody>
      </p:sp>
      <p:sp>
        <p:nvSpPr>
          <p:cNvPr id="22" name="Oval 21"/>
          <p:cNvSpPr/>
          <p:nvPr/>
        </p:nvSpPr>
        <p:spPr>
          <a:xfrm>
            <a:off x="562275" y="2146028"/>
            <a:ext cx="1327150" cy="641351"/>
          </a:xfrm>
          <a:prstGeom prst="ellipse">
            <a:avLst/>
          </a:prstGeom>
          <a:solidFill>
            <a:srgbClr val="FFFFFF"/>
          </a:solidFill>
          <a:ln>
            <a:solidFill>
              <a:schemeClr val="accent3"/>
            </a:solidFill>
            <a:prstDash val="dot"/>
          </a:ln>
          <a:effectLst>
            <a:outerShdw blurRad="193675" dist="22987" dir="2880000" algn="tl" rotWithShape="0">
              <a:schemeClr val="accent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3" name="Textfeld 22"/>
          <p:cNvSpPr txBox="1"/>
          <p:nvPr/>
        </p:nvSpPr>
        <p:spPr>
          <a:xfrm>
            <a:off x="513173" y="2352169"/>
            <a:ext cx="1434068" cy="230832"/>
          </a:xfrm>
          <a:prstGeom prst="rect">
            <a:avLst/>
          </a:prstGeom>
          <a:noFill/>
          <a:ln>
            <a:noFill/>
          </a:ln>
        </p:spPr>
        <p:txBody>
          <a:bodyPr wrap="square"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001914"/>
                </a:solidFill>
                <a:effectLst/>
                <a:uLnTx/>
                <a:uFillTx/>
                <a:latin typeface="Calibri" panose="020F0502020204030204" pitchFamily="34" charset="0"/>
                <a:ea typeface="+mn-ea"/>
                <a:cs typeface="Calibri" panose="020F0502020204030204" pitchFamily="34" charset="0"/>
              </a:rPr>
              <a:t>Opferhilfekommission</a:t>
            </a:r>
          </a:p>
        </p:txBody>
      </p:sp>
      <p:cxnSp>
        <p:nvCxnSpPr>
          <p:cNvPr id="27" name="Gerade Verbindung 26"/>
          <p:cNvCxnSpPr/>
          <p:nvPr/>
        </p:nvCxnSpPr>
        <p:spPr>
          <a:xfrm>
            <a:off x="5905826" y="1966891"/>
            <a:ext cx="0" cy="35827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a:cxnSpLocks/>
          </p:cNvCxnSpPr>
          <p:nvPr/>
        </p:nvCxnSpPr>
        <p:spPr>
          <a:xfrm>
            <a:off x="5918187" y="2788178"/>
            <a:ext cx="0" cy="2142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3582307" y="2986407"/>
            <a:ext cx="0" cy="2142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4703529" y="2993410"/>
            <a:ext cx="0" cy="2142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6530531" y="3002470"/>
            <a:ext cx="0" cy="2142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8232532" y="3003199"/>
            <a:ext cx="0" cy="2142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a:off x="3582307" y="2990994"/>
            <a:ext cx="5245100" cy="0"/>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p:nvCxnSpPr>
        <p:spPr>
          <a:xfrm>
            <a:off x="7105856" y="2498678"/>
            <a:ext cx="186942" cy="0"/>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4154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latin typeface="Calibri" panose="020F0502020204030204" pitchFamily="34" charset="0"/>
                <a:cs typeface="Calibri" panose="020F0502020204030204" pitchFamily="34" charset="0"/>
              </a:rPr>
              <a:t>Fachbereich für Kinder und Jugendliche</a:t>
            </a:r>
          </a:p>
          <a:p>
            <a:endParaRPr lang="de-DE" dirty="0">
              <a:latin typeface="Calibri" panose="020F0502020204030204" pitchFamily="34" charset="0"/>
              <a:cs typeface="Calibri" panose="020F0502020204030204" pitchFamily="34" charset="0"/>
            </a:endParaRPr>
          </a:p>
        </p:txBody>
      </p:sp>
      <p:sp>
        <p:nvSpPr>
          <p:cNvPr id="3" name="Textplatzhalter 2"/>
          <p:cNvSpPr>
            <a:spLocks noGrp="1"/>
          </p:cNvSpPr>
          <p:nvPr>
            <p:ph type="body" sz="quarter" idx="11"/>
          </p:nvPr>
        </p:nvSpPr>
        <p:spPr>
          <a:xfrm>
            <a:off x="438150" y="1997787"/>
            <a:ext cx="8174088" cy="958139"/>
          </a:xfrm>
        </p:spPr>
        <p:txBody>
          <a:bodyPr/>
          <a:lstStyle/>
          <a:p>
            <a:r>
              <a:rPr lang="de-DE" dirty="0">
                <a:latin typeface="Calibri" panose="020F0502020204030204" pitchFamily="34" charset="0"/>
                <a:cs typeface="Calibri" panose="020F0502020204030204" pitchFamily="34" charset="0"/>
              </a:rPr>
              <a:t>berät bei:</a:t>
            </a:r>
          </a:p>
        </p:txBody>
      </p:sp>
      <p:sp>
        <p:nvSpPr>
          <p:cNvPr id="4" name="Textplatzhalter 3"/>
          <p:cNvSpPr>
            <a:spLocks noGrp="1"/>
          </p:cNvSpPr>
          <p:nvPr>
            <p:ph type="body" sz="quarter" idx="12"/>
          </p:nvPr>
        </p:nvSpPr>
        <p:spPr>
          <a:xfrm>
            <a:off x="438150" y="2542753"/>
            <a:ext cx="8281988" cy="3924392"/>
          </a:xfrm>
        </p:spPr>
        <p:txBody>
          <a:bodyPr/>
          <a:lstStyle/>
          <a:p>
            <a:pPr marL="171450" indent="-171450">
              <a:buFont typeface="Symbol" charset="2"/>
              <a:buChar char="-"/>
            </a:pPr>
            <a:r>
              <a:rPr lang="de-DE" dirty="0">
                <a:latin typeface="Calibri" panose="020F0502020204030204" pitchFamily="34" charset="0"/>
                <a:cs typeface="Calibri" panose="020F0502020204030204" pitchFamily="34" charset="0"/>
              </a:rPr>
              <a:t>Allen Formen von Gewalt (körperlich, sexuell und/oder psychisch), bei der Kinder und Jugendliche betroffen sind</a:t>
            </a:r>
          </a:p>
          <a:p>
            <a:pPr marL="171450" indent="-171450">
              <a:buFont typeface="Symbol" charset="2"/>
              <a:buChar char="-"/>
            </a:pPr>
            <a:endParaRPr lang="de-DE" dirty="0">
              <a:latin typeface="Calibri" panose="020F0502020204030204" pitchFamily="34" charset="0"/>
              <a:cs typeface="Calibri" panose="020F0502020204030204" pitchFamily="34" charset="0"/>
            </a:endParaRPr>
          </a:p>
          <a:p>
            <a:pPr marL="171450" indent="-171450">
              <a:buFont typeface="Symbol" charset="2"/>
              <a:buChar char="-"/>
            </a:pPr>
            <a:r>
              <a:rPr lang="de-DE" dirty="0">
                <a:latin typeface="Calibri" panose="020F0502020204030204" pitchFamily="34" charset="0"/>
                <a:cs typeface="Calibri" panose="020F0502020204030204" pitchFamily="34" charset="0"/>
              </a:rPr>
              <a:t>Verdachtsfällen</a:t>
            </a:r>
          </a:p>
          <a:p>
            <a:pPr marL="171450" indent="-171450">
              <a:buFont typeface="Symbol" charset="2"/>
              <a:buChar char="-"/>
            </a:pPr>
            <a:endParaRPr lang="de-DE" dirty="0">
              <a:latin typeface="Calibri" panose="020F0502020204030204" pitchFamily="34" charset="0"/>
              <a:cs typeface="Calibri" panose="020F0502020204030204" pitchFamily="34" charset="0"/>
            </a:endParaRPr>
          </a:p>
          <a:p>
            <a:pPr marL="171450" indent="-171450">
              <a:buFont typeface="Symbol" charset="2"/>
              <a:buChar char="-"/>
            </a:pPr>
            <a:endParaRPr lang="de-DE" dirty="0">
              <a:latin typeface="Calibri" panose="020F0502020204030204" pitchFamily="34" charset="0"/>
              <a:cs typeface="Calibri" panose="020F0502020204030204" pitchFamily="34" charset="0"/>
            </a:endParaRPr>
          </a:p>
          <a:p>
            <a:r>
              <a:rPr lang="de-DE" i="1" dirty="0">
                <a:latin typeface="Calibri" panose="020F0502020204030204" pitchFamily="34" charset="0"/>
                <a:cs typeface="Calibri" panose="020F0502020204030204" pitchFamily="34" charset="0"/>
              </a:rPr>
              <a:t>Angesprochene:</a:t>
            </a:r>
          </a:p>
          <a:p>
            <a:r>
              <a:rPr lang="de-DE" dirty="0">
                <a:latin typeface="Calibri" panose="020F0502020204030204" pitchFamily="34" charset="0"/>
                <a:cs typeface="Calibri" panose="020F0502020204030204" pitchFamily="34" charset="0"/>
              </a:rPr>
              <a:t>Jungen bis 16 Jahre, Mädchen bis 18 Jahre, Angehörige und Fachpersonen</a:t>
            </a:r>
          </a:p>
          <a:p>
            <a:endParaRPr lang="de-DE" dirty="0">
              <a:latin typeface="Calibri" panose="020F0502020204030204" pitchFamily="34" charset="0"/>
              <a:cs typeface="Calibri" panose="020F0502020204030204" pitchFamily="34" charset="0"/>
            </a:endParaRPr>
          </a:p>
          <a:p>
            <a:r>
              <a:rPr lang="de-DE" b="1" dirty="0">
                <a:latin typeface="Calibri" panose="020F0502020204030204" pitchFamily="34" charset="0"/>
                <a:cs typeface="Calibri" panose="020F0502020204030204" pitchFamily="34" charset="0"/>
              </a:rPr>
              <a:t>Kontaktangaben: </a:t>
            </a:r>
          </a:p>
          <a:p>
            <a:r>
              <a:rPr lang="de-DE" dirty="0">
                <a:latin typeface="Calibri" panose="020F0502020204030204" pitchFamily="34" charset="0"/>
                <a:cs typeface="Calibri" panose="020F0502020204030204" pitchFamily="34" charset="0"/>
              </a:rPr>
              <a:t>Tel. 061 205 09 10</a:t>
            </a:r>
          </a:p>
          <a:p>
            <a:r>
              <a:rPr lang="de-DE" dirty="0">
                <a:latin typeface="Calibri" panose="020F0502020204030204" pitchFamily="34" charset="0"/>
                <a:cs typeface="Calibri" panose="020F0502020204030204" pitchFamily="34" charset="0"/>
              </a:rPr>
              <a:t>Website: </a:t>
            </a:r>
            <a:r>
              <a:rPr lang="de-DE" dirty="0">
                <a:latin typeface="Calibri" panose="020F0502020204030204" pitchFamily="34" charset="0"/>
                <a:cs typeface="Calibri" panose="020F0502020204030204" pitchFamily="34" charset="0"/>
                <a:hlinkClick r:id="rId3"/>
              </a:rPr>
              <a:t>www.bleibnichtallein.ch</a:t>
            </a:r>
            <a:r>
              <a:rPr lang="de-DE" dirty="0">
                <a:latin typeface="Calibri" panose="020F0502020204030204" pitchFamily="34" charset="0"/>
                <a:cs typeface="Calibri" panose="020F0502020204030204" pitchFamily="34" charset="0"/>
              </a:rPr>
              <a:t> </a:t>
            </a:r>
          </a:p>
          <a:p>
            <a:endParaRPr lang="de-DE"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163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CH" dirty="0">
                <a:latin typeface="Calibri" panose="020F0502020204030204" pitchFamily="34" charset="0"/>
                <a:cs typeface="Calibri" panose="020F0502020204030204" pitchFamily="34" charset="0"/>
              </a:rPr>
              <a:t>Kontaktaufnahme</a:t>
            </a:r>
          </a:p>
        </p:txBody>
      </p:sp>
      <p:sp>
        <p:nvSpPr>
          <p:cNvPr id="3" name="Textplatzhalter 2"/>
          <p:cNvSpPr>
            <a:spLocks noGrp="1"/>
          </p:cNvSpPr>
          <p:nvPr>
            <p:ph type="body" sz="quarter" idx="11"/>
          </p:nvPr>
        </p:nvSpPr>
        <p:spPr>
          <a:xfrm>
            <a:off x="438150" y="1997787"/>
            <a:ext cx="8281988" cy="4405325"/>
          </a:xfrm>
        </p:spPr>
        <p:txBody>
          <a:bodyPr>
            <a:normAutofit/>
          </a:bodyPr>
          <a:lstStyle/>
          <a:p>
            <a:pPr marL="0" indent="0">
              <a:buNone/>
            </a:pPr>
            <a:endParaRPr lang="de-CH" dirty="0">
              <a:latin typeface="Calibri" panose="020F0502020204030204" pitchFamily="34" charset="0"/>
              <a:cs typeface="Calibri" panose="020F0502020204030204" pitchFamily="34" charset="0"/>
            </a:endParaRPr>
          </a:p>
          <a:p>
            <a:pPr marL="0" indent="0">
              <a:buNone/>
            </a:pPr>
            <a:endParaRPr lang="de-CH" dirty="0">
              <a:latin typeface="Calibri" panose="020F0502020204030204" pitchFamily="34" charset="0"/>
              <a:cs typeface="Calibri" panose="020F0502020204030204" pitchFamily="34" charset="0"/>
            </a:endParaRPr>
          </a:p>
          <a:p>
            <a:r>
              <a:rPr lang="de-CH" sz="1800" dirty="0">
                <a:latin typeface="Calibri" panose="020F0502020204030204" pitchFamily="34" charset="0"/>
                <a:cs typeface="Calibri" panose="020F0502020204030204" pitchFamily="34" charset="0"/>
              </a:rPr>
              <a:t>durch die/ den betroffene*n Jugendliche*n selbst</a:t>
            </a:r>
          </a:p>
          <a:p>
            <a:r>
              <a:rPr lang="de-CH" sz="1800" dirty="0">
                <a:latin typeface="Calibri" panose="020F0502020204030204" pitchFamily="34" charset="0"/>
                <a:cs typeface="Calibri" panose="020F0502020204030204" pitchFamily="34" charset="0"/>
              </a:rPr>
              <a:t>anonym oder persönlich</a:t>
            </a:r>
          </a:p>
          <a:p>
            <a:r>
              <a:rPr lang="de-CH" sz="1800" dirty="0">
                <a:latin typeface="Calibri" panose="020F0502020204030204" pitchFamily="34" charset="0"/>
                <a:cs typeface="Calibri" panose="020F0502020204030204" pitchFamily="34" charset="0"/>
              </a:rPr>
              <a:t>durch die Familie oder Bezugspersonen des sozialen Umfelds</a:t>
            </a:r>
          </a:p>
          <a:p>
            <a:r>
              <a:rPr lang="de-CH" sz="1800" dirty="0">
                <a:latin typeface="Calibri" panose="020F0502020204030204" pitchFamily="34" charset="0"/>
                <a:cs typeface="Calibri" panose="020F0502020204030204" pitchFamily="34" charset="0"/>
              </a:rPr>
              <a:t>durch Fachpersonen (z.B. Lehrpersonen, Schulsozialarbeitende, Therapeut*innen, Beratungsstellen etc.)</a:t>
            </a:r>
          </a:p>
          <a:p>
            <a:r>
              <a:rPr lang="de-CH" sz="1800" dirty="0">
                <a:latin typeface="Calibri" panose="020F0502020204030204" pitchFamily="34" charset="0"/>
                <a:cs typeface="Calibri" panose="020F0502020204030204" pitchFamily="34" charset="0"/>
              </a:rPr>
              <a:t>durch Meldung der Polizei oder der Untersuchungsbehörde</a:t>
            </a:r>
          </a:p>
          <a:p>
            <a:endParaRPr lang="de-CH"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5416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CH" dirty="0">
                <a:latin typeface="Calibri" panose="020F0502020204030204" pitchFamily="34" charset="0"/>
                <a:cs typeface="Calibri" panose="020F0502020204030204" pitchFamily="34" charset="0"/>
              </a:rPr>
              <a:t>Angebot</a:t>
            </a:r>
          </a:p>
        </p:txBody>
      </p:sp>
      <p:sp>
        <p:nvSpPr>
          <p:cNvPr id="3" name="Textplatzhalter 2"/>
          <p:cNvSpPr>
            <a:spLocks noGrp="1"/>
          </p:cNvSpPr>
          <p:nvPr>
            <p:ph type="body" sz="quarter" idx="11"/>
          </p:nvPr>
        </p:nvSpPr>
        <p:spPr/>
        <p:txBody>
          <a:bodyPr>
            <a:normAutofit/>
          </a:bodyPr>
          <a:lstStyle/>
          <a:p>
            <a:r>
              <a:rPr lang="de-CH" sz="1700" dirty="0">
                <a:latin typeface="Calibri" panose="020F0502020204030204" pitchFamily="34" charset="0"/>
                <a:cs typeface="Calibri" panose="020F0502020204030204" pitchFamily="34" charset="0"/>
              </a:rPr>
              <a:t>Beratung von Kindern und Jugendlichen zum Thema Gewalt (psych./phys./sex.)</a:t>
            </a:r>
          </a:p>
          <a:p>
            <a:pPr marL="0" indent="0">
              <a:buNone/>
            </a:pPr>
            <a:r>
              <a:rPr lang="de-CH" sz="1700" dirty="0">
                <a:latin typeface="Calibri" panose="020F0502020204030204" pitchFamily="34" charset="0"/>
                <a:cs typeface="Calibri" panose="020F0502020204030204" pitchFamily="34" charset="0"/>
              </a:rPr>
              <a:t>	</a:t>
            </a:r>
            <a:r>
              <a:rPr lang="de-CH" sz="1700" dirty="0">
                <a:latin typeface="Calibri" panose="020F0502020204030204" pitchFamily="34" charset="0"/>
                <a:cs typeface="Calibri" panose="020F0502020204030204" pitchFamily="34" charset="0"/>
                <a:sym typeface="Wingdings" panose="05000000000000000000" pitchFamily="2" charset="2"/>
              </a:rPr>
              <a:t> auf der Beratungsstelle oder auch an Schulen</a:t>
            </a:r>
            <a:endParaRPr lang="de-CH" sz="1700" dirty="0">
              <a:latin typeface="Calibri" panose="020F0502020204030204" pitchFamily="34" charset="0"/>
              <a:cs typeface="Calibri" panose="020F0502020204030204" pitchFamily="34" charset="0"/>
            </a:endParaRPr>
          </a:p>
          <a:p>
            <a:r>
              <a:rPr lang="de-CH" sz="1700" dirty="0">
                <a:latin typeface="Calibri" panose="020F0502020204030204" pitchFamily="34" charset="0"/>
                <a:cs typeface="Calibri" panose="020F0502020204030204" pitchFamily="34" charset="0"/>
              </a:rPr>
              <a:t>Beratung von Angehörigen und Fachpersonen zum Thema Gewalt (auch bei Verdacht und einem «komischen Bauchgefühl»)</a:t>
            </a:r>
          </a:p>
          <a:p>
            <a:pPr marL="0" indent="0">
              <a:buNone/>
            </a:pPr>
            <a:r>
              <a:rPr lang="de-CH" sz="1700" dirty="0">
                <a:latin typeface="Calibri" panose="020F0502020204030204" pitchFamily="34" charset="0"/>
                <a:cs typeface="Calibri" panose="020F0502020204030204" pitchFamily="34" charset="0"/>
              </a:rPr>
              <a:t>	</a:t>
            </a:r>
            <a:r>
              <a:rPr lang="de-CH" sz="1700" dirty="0">
                <a:latin typeface="Calibri" panose="020F0502020204030204" pitchFamily="34" charset="0"/>
                <a:cs typeface="Calibri" panose="020F0502020204030204" pitchFamily="34" charset="0"/>
                <a:sym typeface="Wingdings" panose="05000000000000000000" pitchFamily="2" charset="2"/>
              </a:rPr>
              <a:t> persönlich oder telefonisch</a:t>
            </a:r>
            <a:endParaRPr lang="de-CH" sz="1700" dirty="0">
              <a:latin typeface="Calibri" panose="020F0502020204030204" pitchFamily="34" charset="0"/>
              <a:cs typeface="Calibri" panose="020F0502020204030204" pitchFamily="34" charset="0"/>
            </a:endParaRPr>
          </a:p>
          <a:p>
            <a:r>
              <a:rPr lang="de-CH" sz="1700" dirty="0">
                <a:latin typeface="Calibri" panose="020F0502020204030204" pitchFamily="34" charset="0"/>
                <a:cs typeface="Calibri" panose="020F0502020204030204" pitchFamily="34" charset="0"/>
              </a:rPr>
              <a:t>Begleitung zu Behörden und im Strafverfahren der Betroffenen</a:t>
            </a:r>
          </a:p>
          <a:p>
            <a:r>
              <a:rPr lang="de-CH" sz="1700" dirty="0">
                <a:latin typeface="Calibri" panose="020F0502020204030204" pitchFamily="34" charset="0"/>
                <a:cs typeface="Calibri" panose="020F0502020204030204" pitchFamily="34" charset="0"/>
              </a:rPr>
              <a:t>Vermittlung von Fachpersonen, z.B. </a:t>
            </a:r>
            <a:r>
              <a:rPr lang="de-CH" sz="1700" dirty="0" err="1">
                <a:latin typeface="Calibri" panose="020F0502020204030204" pitchFamily="34" charset="0"/>
                <a:cs typeface="Calibri" panose="020F0502020204030204" pitchFamily="34" charset="0"/>
              </a:rPr>
              <a:t>Anwält</a:t>
            </a:r>
            <a:r>
              <a:rPr lang="de-CH" sz="1700" dirty="0">
                <a:latin typeface="Calibri" panose="020F0502020204030204" pitchFamily="34" charset="0"/>
                <a:cs typeface="Calibri" panose="020F0502020204030204" pitchFamily="34" charset="0"/>
              </a:rPr>
              <a:t>*innen und Psychotherapeut*innen</a:t>
            </a:r>
          </a:p>
          <a:p>
            <a:r>
              <a:rPr lang="de-CH" sz="1700" dirty="0">
                <a:latin typeface="Calibri" panose="020F0502020204030204" pitchFamily="34" charset="0"/>
                <a:cs typeface="Calibri" panose="020F0502020204030204" pitchFamily="34" charset="0"/>
              </a:rPr>
              <a:t>Finanzielle Unterstützung im Rahmen des Opferhilfegesetzes (OHG)</a:t>
            </a:r>
          </a:p>
          <a:p>
            <a:r>
              <a:rPr lang="de-CH" sz="1700" dirty="0">
                <a:latin typeface="Calibri" panose="020F0502020204030204" pitchFamily="34" charset="0"/>
                <a:cs typeface="Calibri" panose="020F0502020204030204" pitchFamily="34" charset="0"/>
              </a:rPr>
              <a:t>Weiterbildungen für interessierte Fachpersonen </a:t>
            </a:r>
          </a:p>
        </p:txBody>
      </p:sp>
    </p:spTree>
    <p:extLst>
      <p:ext uri="{BB962C8B-B14F-4D97-AF65-F5344CB8AC3E}">
        <p14:creationId xmlns:p14="http://schemas.microsoft.com/office/powerpoint/2010/main" val="3541925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CH" dirty="0">
                <a:latin typeface="Calibri" panose="020F0502020204030204" pitchFamily="34" charset="0"/>
                <a:cs typeface="Calibri" panose="020F0502020204030204" pitchFamily="34" charset="0"/>
              </a:rPr>
              <a:t>Grundsätze</a:t>
            </a:r>
          </a:p>
        </p:txBody>
      </p:sp>
      <p:sp>
        <p:nvSpPr>
          <p:cNvPr id="3" name="Textplatzhalter 2"/>
          <p:cNvSpPr>
            <a:spLocks noGrp="1"/>
          </p:cNvSpPr>
          <p:nvPr>
            <p:ph type="body" sz="quarter" idx="11"/>
          </p:nvPr>
        </p:nvSpPr>
        <p:spPr/>
        <p:txBody>
          <a:bodyPr>
            <a:normAutofit/>
          </a:bodyPr>
          <a:lstStyle/>
          <a:p>
            <a:r>
              <a:rPr lang="de-CH" sz="1800" dirty="0">
                <a:latin typeface="Calibri" panose="020F0502020204030204" pitchFamily="34" charset="0"/>
                <a:cs typeface="Calibri" panose="020F0502020204030204" pitchFamily="34" charset="0"/>
              </a:rPr>
              <a:t>Wir stehen unter Schweigepflicht und beraten auch anonym.</a:t>
            </a:r>
          </a:p>
          <a:p>
            <a:r>
              <a:rPr lang="de-CH" sz="1800" dirty="0">
                <a:latin typeface="Calibri" panose="020F0502020204030204" pitchFamily="34" charset="0"/>
                <a:cs typeface="Calibri" panose="020F0502020204030204" pitchFamily="34" charset="0"/>
              </a:rPr>
              <a:t>Wir arbeiten nach dem Vier-Augen-Prinzip.</a:t>
            </a:r>
          </a:p>
          <a:p>
            <a:r>
              <a:rPr lang="de-CH" sz="1800" dirty="0">
                <a:latin typeface="Calibri" panose="020F0502020204030204" pitchFamily="34" charset="0"/>
                <a:cs typeface="Calibri" panose="020F0502020204030204" pitchFamily="34" charset="0"/>
              </a:rPr>
              <a:t>Wir beraten kostenlos, zeitnah sowie vor Ort und telefonisch</a:t>
            </a:r>
          </a:p>
          <a:p>
            <a:r>
              <a:rPr lang="de-CH" sz="1800" dirty="0">
                <a:latin typeface="Calibri" panose="020F0502020204030204" pitchFamily="34" charset="0"/>
                <a:cs typeface="Calibri" panose="020F0502020204030204" pitchFamily="34" charset="0"/>
              </a:rPr>
              <a:t>eine telefonische Anmeldung ist für </a:t>
            </a:r>
            <a:r>
              <a:rPr lang="de-CH" sz="1800">
                <a:latin typeface="Calibri" panose="020F0502020204030204" pitchFamily="34" charset="0"/>
                <a:cs typeface="Calibri" panose="020F0502020204030204" pitchFamily="34" charset="0"/>
              </a:rPr>
              <a:t>eine persönlich stattfindende </a:t>
            </a:r>
            <a:r>
              <a:rPr lang="de-CH" sz="1800" dirty="0">
                <a:latin typeface="Calibri" panose="020F0502020204030204" pitchFamily="34" charset="0"/>
                <a:cs typeface="Calibri" panose="020F0502020204030204" pitchFamily="34" charset="0"/>
              </a:rPr>
              <a:t>Beratung erforderlich.</a:t>
            </a:r>
          </a:p>
          <a:p>
            <a:r>
              <a:rPr lang="de-CH" sz="1800" dirty="0">
                <a:latin typeface="Calibri" panose="020F0502020204030204" pitchFamily="34" charset="0"/>
                <a:cs typeface="Calibri" panose="020F0502020204030204" pitchFamily="34" charset="0"/>
              </a:rPr>
              <a:t>Bei Bedarf beraten wir mit Hilfe von Dolmetscher*innen.</a:t>
            </a:r>
          </a:p>
          <a:p>
            <a:r>
              <a:rPr lang="de-CH" sz="1800" dirty="0">
                <a:latin typeface="Calibri" panose="020F0502020204030204" pitchFamily="34" charset="0"/>
                <a:cs typeface="Calibri" panose="020F0502020204030204" pitchFamily="34" charset="0"/>
              </a:rPr>
              <a:t>Wir sind Mitglied im Netzwerk Kindesschutz Basel-Stadt und in der Fachkommission Kindesschutz Baselland.</a:t>
            </a:r>
          </a:p>
          <a:p>
            <a:r>
              <a:rPr lang="de-CH" sz="1800" dirty="0">
                <a:latin typeface="Calibri" panose="020F0502020204030204" pitchFamily="34" charset="0"/>
                <a:cs typeface="Calibri" panose="020F0502020204030204" pitchFamily="34" charset="0"/>
              </a:rPr>
              <a:t>Wir arbeiten eng mit den Anlaufstellen im Kindesschutz BS und BL zusammen.</a:t>
            </a:r>
          </a:p>
          <a:p>
            <a:pPr marL="0" indent="0">
              <a:buNone/>
            </a:pPr>
            <a:endParaRPr lang="de-CH"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9323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181326" y="2978164"/>
            <a:ext cx="8281988" cy="544965"/>
          </a:xfrm>
        </p:spPr>
        <p:txBody>
          <a:bodyPr/>
          <a:lstStyle/>
          <a:p>
            <a:r>
              <a:rPr lang="de-CH" sz="2800" b="0" dirty="0">
                <a:latin typeface="Calibri" panose="020F0502020204030204" pitchFamily="34" charset="0"/>
                <a:cs typeface="Calibri" panose="020F0502020204030204" pitchFamily="34" charset="0"/>
              </a:rPr>
              <a:t>Vielen Dank für Ihre Aufmerksamkeit! </a:t>
            </a:r>
          </a:p>
        </p:txBody>
      </p:sp>
      <p:sp>
        <p:nvSpPr>
          <p:cNvPr id="3" name="Textplatzhalter 2"/>
          <p:cNvSpPr>
            <a:spLocks noGrp="1"/>
          </p:cNvSpPr>
          <p:nvPr>
            <p:ph type="body" sz="quarter" idx="11"/>
          </p:nvPr>
        </p:nvSpPr>
        <p:spPr/>
        <p:txBody>
          <a:bodyPr>
            <a:normAutofit/>
          </a:bodyPr>
          <a:lstStyle/>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a:p>
            <a:pPr marL="0" indent="0" algn="ctr">
              <a:buNone/>
            </a:pPr>
            <a:endParaRPr lang="de-CH" dirty="0">
              <a:latin typeface="Calibri" panose="020F0502020204030204" pitchFamily="34" charset="0"/>
              <a:cs typeface="Calibri" panose="020F0502020204030204" pitchFamily="34" charset="0"/>
            </a:endParaRPr>
          </a:p>
        </p:txBody>
      </p:sp>
      <p:pic>
        <p:nvPicPr>
          <p:cNvPr id="4" name="Bild 1">
            <a:extLst>
              <a:ext uri="{FF2B5EF4-FFF2-40B4-BE49-F238E27FC236}">
                <a16:creationId xmlns:a16="http://schemas.microsoft.com/office/drawing/2014/main" id="{91685F7D-3490-4A32-8697-E209A4554204}"/>
              </a:ext>
            </a:extLst>
          </p:cNvPr>
          <p:cNvPicPr>
            <a:picLocks noChangeAspect="1"/>
          </p:cNvPicPr>
          <p:nvPr/>
        </p:nvPicPr>
        <p:blipFill>
          <a:blip r:embed="rId2"/>
          <a:stretch>
            <a:fillRect/>
          </a:stretch>
        </p:blipFill>
        <p:spPr>
          <a:xfrm>
            <a:off x="6129864" y="6000776"/>
            <a:ext cx="1816100" cy="304800"/>
          </a:xfrm>
          <a:prstGeom prst="rect">
            <a:avLst/>
          </a:prstGeom>
        </p:spPr>
      </p:pic>
      <p:pic>
        <p:nvPicPr>
          <p:cNvPr id="5" name="Bild 1">
            <a:extLst>
              <a:ext uri="{FF2B5EF4-FFF2-40B4-BE49-F238E27FC236}">
                <a16:creationId xmlns:a16="http://schemas.microsoft.com/office/drawing/2014/main" id="{236F5736-6F9A-4B87-81ED-64C15585E798}"/>
              </a:ext>
            </a:extLst>
          </p:cNvPr>
          <p:cNvPicPr>
            <a:picLocks noChangeAspect="1"/>
          </p:cNvPicPr>
          <p:nvPr/>
        </p:nvPicPr>
        <p:blipFill>
          <a:blip r:embed="rId2"/>
          <a:stretch>
            <a:fillRect/>
          </a:stretch>
        </p:blipFill>
        <p:spPr>
          <a:xfrm>
            <a:off x="6282264" y="6153176"/>
            <a:ext cx="1816100" cy="304800"/>
          </a:xfrm>
          <a:prstGeom prst="rect">
            <a:avLst/>
          </a:prstGeom>
        </p:spPr>
      </p:pic>
    </p:spTree>
    <p:extLst>
      <p:ext uri="{BB962C8B-B14F-4D97-AF65-F5344CB8AC3E}">
        <p14:creationId xmlns:p14="http://schemas.microsoft.com/office/powerpoint/2010/main" val="3732244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D2664-46F0-4B8B-8EDE-52F69CA7CAA9}"/>
              </a:ext>
            </a:extLst>
          </p:cNvPr>
          <p:cNvSpPr>
            <a:spLocks noGrp="1"/>
          </p:cNvSpPr>
          <p:nvPr>
            <p:ph type="title"/>
          </p:nvPr>
        </p:nvSpPr>
        <p:spPr/>
        <p:txBody>
          <a:bodyPr/>
          <a:lstStyle/>
          <a:p>
            <a:r>
              <a:rPr lang="de-CH" dirty="0" smtClean="0"/>
              <a:t>Kindeswohl II</a:t>
            </a:r>
            <a:endParaRPr lang="de-CH" dirty="0"/>
          </a:p>
        </p:txBody>
      </p:sp>
      <p:sp>
        <p:nvSpPr>
          <p:cNvPr id="3" name="Inhaltsplatzhalter 2">
            <a:extLst>
              <a:ext uri="{FF2B5EF4-FFF2-40B4-BE49-F238E27FC236}">
                <a16:creationId xmlns:a16="http://schemas.microsoft.com/office/drawing/2014/main" id="{458F25D0-232C-4D28-B82A-7E5122678733}"/>
              </a:ext>
            </a:extLst>
          </p:cNvPr>
          <p:cNvSpPr>
            <a:spLocks noGrp="1"/>
          </p:cNvSpPr>
          <p:nvPr>
            <p:ph idx="1"/>
          </p:nvPr>
        </p:nvSpPr>
        <p:spPr/>
        <p:txBody>
          <a:bodyPr/>
          <a:lstStyle/>
          <a:p>
            <a:pPr marL="0" indent="0">
              <a:buNone/>
            </a:pPr>
            <a:r>
              <a:rPr lang="de-CH" dirty="0" smtClean="0"/>
              <a:t>ZGB Art. 302 III:</a:t>
            </a:r>
            <a:endParaRPr lang="de-CH" dirty="0"/>
          </a:p>
          <a:p>
            <a:pPr marL="0" indent="0">
              <a:buNone/>
            </a:pPr>
            <a:r>
              <a:rPr lang="de-CH" i="1" dirty="0">
                <a:cs typeface="Arial" panose="020B0604020202020204" pitchFamily="34" charset="0"/>
              </a:rPr>
              <a:t>«Die Eltern haben das Kind ihren Verhältnissen entsprechend zu erziehen und seine körperliche, geistige und sittliche Entfaltung zu fördern und zu schützen. …»</a:t>
            </a:r>
            <a:endParaRPr lang="de-CH" dirty="0">
              <a:cs typeface="Arial" panose="020B0604020202020204" pitchFamily="34" charset="0"/>
            </a:endParaRPr>
          </a:p>
          <a:p>
            <a:pPr marL="0" indent="0">
              <a:buNone/>
            </a:pPr>
            <a:endParaRPr lang="de-CH" dirty="0" smtClean="0"/>
          </a:p>
          <a:p>
            <a:pPr marL="0" indent="0">
              <a:buNone/>
            </a:pPr>
            <a:r>
              <a:rPr lang="de-CH" dirty="0" smtClean="0">
                <a:sym typeface="Wingdings" panose="05000000000000000000" pitchFamily="2" charset="2"/>
              </a:rPr>
              <a:t> </a:t>
            </a:r>
            <a:r>
              <a:rPr lang="de-CH" dirty="0" smtClean="0"/>
              <a:t>Gewährleistung </a:t>
            </a:r>
            <a:r>
              <a:rPr lang="de-CH" dirty="0"/>
              <a:t>des körperlichen, sittlichen, geistigen und </a:t>
            </a:r>
            <a:r>
              <a:rPr lang="de-CH" dirty="0" smtClean="0"/>
              <a:t>psychischen Wohls </a:t>
            </a:r>
            <a:r>
              <a:rPr lang="de-CH" dirty="0"/>
              <a:t>im Sinne einer gedeihlichen und förderlichen Entwicklung </a:t>
            </a:r>
            <a:r>
              <a:rPr lang="de-CH" dirty="0" smtClean="0"/>
              <a:t>des Kindes</a:t>
            </a:r>
            <a:endParaRPr lang="de-CH" dirty="0"/>
          </a:p>
          <a:p>
            <a:pPr marL="0" indent="0">
              <a:buNone/>
            </a:pPr>
            <a:endParaRPr lang="de-CH" dirty="0"/>
          </a:p>
        </p:txBody>
      </p:sp>
      <p:sp>
        <p:nvSpPr>
          <p:cNvPr id="5" name="Fußzeilenplatzhalter 4">
            <a:extLst>
              <a:ext uri="{FF2B5EF4-FFF2-40B4-BE49-F238E27FC236}">
                <a16:creationId xmlns:a16="http://schemas.microsoft.com/office/drawing/2014/main" id="{72C17C51-E211-41D4-A4D9-49AD137798DD}"/>
              </a:ext>
            </a:extLst>
          </p:cNvPr>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a:extLst>
              <a:ext uri="{FF2B5EF4-FFF2-40B4-BE49-F238E27FC236}">
                <a16:creationId xmlns:a16="http://schemas.microsoft.com/office/drawing/2014/main" id="{D922D860-51D3-4792-9350-019A23F9E599}"/>
              </a:ext>
            </a:extLst>
          </p:cNvPr>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7</a:t>
            </a:fld>
            <a:endParaRPr lang="de-CH">
              <a:solidFill>
                <a:prstClr val="black"/>
              </a:solidFill>
              <a:latin typeface="Arial" panose="020B0604020202020204"/>
            </a:endParaRPr>
          </a:p>
        </p:txBody>
      </p:sp>
    </p:spTree>
    <p:extLst>
      <p:ext uri="{BB962C8B-B14F-4D97-AF65-F5344CB8AC3E}">
        <p14:creationId xmlns:p14="http://schemas.microsoft.com/office/powerpoint/2010/main" val="28423520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70</a:t>
            </a:fld>
            <a:endParaRPr lang="en-US"/>
          </a:p>
        </p:txBody>
      </p:sp>
      <p:sp>
        <p:nvSpPr>
          <p:cNvPr id="3" name="Titel 2"/>
          <p:cNvSpPr>
            <a:spLocks noGrp="1"/>
          </p:cNvSpPr>
          <p:nvPr>
            <p:ph type="title"/>
          </p:nvPr>
        </p:nvSpPr>
        <p:spPr>
          <a:xfrm>
            <a:off x="177801" y="972001"/>
            <a:ext cx="8785224" cy="652262"/>
          </a:xfrm>
        </p:spPr>
        <p:txBody>
          <a:bodyPr/>
          <a:lstStyle/>
          <a:p>
            <a:r>
              <a:rPr lang="de-CH" dirty="0"/>
              <a:t>Bedarfserhebung </a:t>
            </a:r>
            <a:r>
              <a:rPr lang="de-CH" dirty="0" smtClean="0"/>
              <a:t>der </a:t>
            </a:r>
            <a:r>
              <a:rPr lang="de-CH" dirty="0"/>
              <a:t>Themen </a:t>
            </a:r>
            <a:r>
              <a:rPr lang="de-CH" dirty="0" smtClean="0"/>
              <a:t>für 2</a:t>
            </a:r>
            <a:r>
              <a:rPr lang="de-CH" dirty="0"/>
              <a:t>. </a:t>
            </a:r>
            <a:r>
              <a:rPr lang="de-CH" dirty="0" err="1" smtClean="0"/>
              <a:t>Halbtag</a:t>
            </a:r>
            <a:r>
              <a:rPr lang="de-CH" dirty="0" smtClean="0"/>
              <a:t/>
            </a:r>
            <a:br>
              <a:rPr lang="de-CH" dirty="0" smtClean="0"/>
            </a:br>
            <a:r>
              <a:rPr lang="de-CH" sz="1800" b="0" dirty="0" smtClean="0"/>
              <a:t>Melanie Wächtler</a:t>
            </a:r>
            <a:endParaRPr lang="de-CH" sz="1800" b="0" dirty="0"/>
          </a:p>
        </p:txBody>
      </p:sp>
      <p:sp>
        <p:nvSpPr>
          <p:cNvPr id="4" name="Textplatzhalter 3"/>
          <p:cNvSpPr>
            <a:spLocks noGrp="1"/>
          </p:cNvSpPr>
          <p:nvPr>
            <p:ph type="body" sz="quarter" idx="14"/>
          </p:nvPr>
        </p:nvSpPr>
        <p:spPr/>
        <p:txBody>
          <a:bodyPr/>
          <a:lstStyle/>
          <a:p>
            <a:endParaRPr lang="de-CH" sz="2800" b="1" dirty="0" smtClean="0"/>
          </a:p>
          <a:p>
            <a:r>
              <a:rPr lang="de-CH" sz="2800" b="1" dirty="0" smtClean="0"/>
              <a:t>1</a:t>
            </a:r>
            <a:r>
              <a:rPr lang="de-CH" sz="2800" b="1" dirty="0"/>
              <a:t>. Runde:</a:t>
            </a:r>
            <a:r>
              <a:rPr lang="de-CH" sz="2800" dirty="0"/>
              <a:t> Teilnehmende </a:t>
            </a:r>
            <a:r>
              <a:rPr lang="de-CH" sz="2800" dirty="0" smtClean="0"/>
              <a:t>platzieren </a:t>
            </a:r>
            <a:r>
              <a:rPr lang="de-CH" sz="2800" dirty="0"/>
              <a:t>1 </a:t>
            </a:r>
            <a:r>
              <a:rPr lang="de-CH" sz="2800" dirty="0" smtClean="0"/>
              <a:t>Wunschthema auf der Pinnwand</a:t>
            </a:r>
          </a:p>
          <a:p>
            <a:pPr marL="0" indent="0">
              <a:buNone/>
            </a:pPr>
            <a:endParaRPr lang="de-CH" sz="2800" dirty="0"/>
          </a:p>
          <a:p>
            <a:r>
              <a:rPr lang="de-CH" sz="2800" b="1" dirty="0"/>
              <a:t>2. Runde </a:t>
            </a:r>
            <a:r>
              <a:rPr lang="de-CH" sz="2800" dirty="0"/>
              <a:t>Teilnehmende </a:t>
            </a:r>
            <a:r>
              <a:rPr lang="de-CH" sz="2800" dirty="0" smtClean="0"/>
              <a:t>platzieren </a:t>
            </a:r>
            <a:r>
              <a:rPr lang="de-CH" sz="2800" dirty="0"/>
              <a:t>je 3 Punkte bei den Themen, die sie als </a:t>
            </a:r>
            <a:r>
              <a:rPr lang="de-CH" sz="2800" dirty="0" err="1"/>
              <a:t>vertiefenswert</a:t>
            </a:r>
            <a:r>
              <a:rPr lang="de-CH" sz="2800" dirty="0"/>
              <a:t> einschätzen. </a:t>
            </a:r>
          </a:p>
          <a:p>
            <a:pPr marL="0" indent="0">
              <a:buNone/>
            </a:pPr>
            <a:endParaRPr lang="de-CH" dirty="0"/>
          </a:p>
        </p:txBody>
      </p:sp>
    </p:spTree>
    <p:extLst>
      <p:ext uri="{BB962C8B-B14F-4D97-AF65-F5344CB8AC3E}">
        <p14:creationId xmlns:p14="http://schemas.microsoft.com/office/powerpoint/2010/main" val="2794892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71</a:t>
            </a:fld>
            <a:endParaRPr lang="en-US"/>
          </a:p>
        </p:txBody>
      </p:sp>
      <p:sp>
        <p:nvSpPr>
          <p:cNvPr id="3" name="Titel 2"/>
          <p:cNvSpPr>
            <a:spLocks noGrp="1"/>
          </p:cNvSpPr>
          <p:nvPr>
            <p:ph type="title"/>
          </p:nvPr>
        </p:nvSpPr>
        <p:spPr/>
        <p:txBody>
          <a:bodyPr/>
          <a:lstStyle/>
          <a:p>
            <a:r>
              <a:rPr lang="de-CH" dirty="0"/>
              <a:t>Ausblick und </a:t>
            </a:r>
            <a:r>
              <a:rPr lang="de-CH" dirty="0" smtClean="0"/>
              <a:t>Abschluss</a:t>
            </a:r>
            <a:endParaRPr lang="de-CH" dirty="0"/>
          </a:p>
        </p:txBody>
      </p:sp>
      <p:sp>
        <p:nvSpPr>
          <p:cNvPr id="4" name="Textplatzhalter 3"/>
          <p:cNvSpPr>
            <a:spLocks noGrp="1"/>
          </p:cNvSpPr>
          <p:nvPr>
            <p:ph type="body" sz="quarter" idx="14"/>
          </p:nvPr>
        </p:nvSpPr>
        <p:spPr/>
        <p:txBody>
          <a:bodyPr>
            <a:normAutofit/>
          </a:bodyPr>
          <a:lstStyle/>
          <a:p>
            <a:pPr marL="0" indent="0">
              <a:buNone/>
            </a:pPr>
            <a:r>
              <a:rPr lang="de-CH" altLang="de-DE" dirty="0"/>
              <a:t>Fortsetzung der heutigen </a:t>
            </a:r>
            <a:r>
              <a:rPr lang="de-CH" altLang="de-DE" dirty="0" smtClean="0"/>
              <a:t>Weiterbildung:</a:t>
            </a:r>
          </a:p>
          <a:p>
            <a:pPr marL="0" indent="0">
              <a:buNone/>
            </a:pPr>
            <a:endParaRPr lang="de-CH" altLang="de-DE" dirty="0" smtClean="0"/>
          </a:p>
          <a:p>
            <a:pPr marL="0" indent="0">
              <a:buNone/>
            </a:pPr>
            <a:r>
              <a:rPr lang="de-CH" altLang="de-DE" b="1" dirty="0" smtClean="0"/>
              <a:t>6</a:t>
            </a:r>
            <a:r>
              <a:rPr lang="de-CH" altLang="de-DE" b="1" dirty="0"/>
              <a:t>. September 2022, </a:t>
            </a:r>
            <a:r>
              <a:rPr lang="de-CH" altLang="de-DE" b="1" dirty="0" smtClean="0"/>
              <a:t>13-17 Uhr, Zentrum </a:t>
            </a:r>
            <a:r>
              <a:rPr lang="de-CH" altLang="de-DE" b="1" dirty="0" err="1" smtClean="0"/>
              <a:t>Ebenrain</a:t>
            </a:r>
            <a:endParaRPr lang="de-CH" altLang="de-DE" b="1" dirty="0" smtClean="0"/>
          </a:p>
          <a:p>
            <a:pPr marL="0" indent="0">
              <a:buNone/>
            </a:pPr>
            <a:endParaRPr lang="de-CH" altLang="de-DE" b="1" dirty="0" smtClean="0"/>
          </a:p>
          <a:p>
            <a:pPr marL="0" indent="0">
              <a:buNone/>
            </a:pPr>
            <a:r>
              <a:rPr lang="de-CH" altLang="de-DE" dirty="0" smtClean="0"/>
              <a:t>Einladung/Anmeldung folgt</a:t>
            </a:r>
          </a:p>
          <a:p>
            <a:pPr marL="0" indent="0">
              <a:buNone/>
            </a:pPr>
            <a:r>
              <a:rPr lang="de-CH" altLang="de-DE" dirty="0" smtClean="0"/>
              <a:t>Die erarbeiteten Themen </a:t>
            </a:r>
            <a:r>
              <a:rPr lang="de-CH" altLang="de-DE" dirty="0"/>
              <a:t>werden zu einem späteren Zeitpunkt </a:t>
            </a:r>
            <a:r>
              <a:rPr lang="de-CH" altLang="de-DE" dirty="0" smtClean="0"/>
              <a:t>bekanntgegeben.</a:t>
            </a:r>
            <a:endParaRPr lang="de-CH" altLang="de-DE" dirty="0"/>
          </a:p>
        </p:txBody>
      </p:sp>
    </p:spTree>
    <p:extLst>
      <p:ext uri="{BB962C8B-B14F-4D97-AF65-F5344CB8AC3E}">
        <p14:creationId xmlns:p14="http://schemas.microsoft.com/office/powerpoint/2010/main" val="3637802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72</a:t>
            </a:fld>
            <a:endParaRPr lang="en-US"/>
          </a:p>
        </p:txBody>
      </p:sp>
      <p:sp>
        <p:nvSpPr>
          <p:cNvPr id="3" name="Titel 2"/>
          <p:cNvSpPr>
            <a:spLocks noGrp="1"/>
          </p:cNvSpPr>
          <p:nvPr>
            <p:ph type="title"/>
          </p:nvPr>
        </p:nvSpPr>
        <p:spPr/>
        <p:txBody>
          <a:bodyPr/>
          <a:lstStyle/>
          <a:p>
            <a:r>
              <a:rPr lang="de-CH" dirty="0" smtClean="0"/>
              <a:t>Weiterbildungsangebote</a:t>
            </a:r>
            <a:endParaRPr lang="de-CH" dirty="0"/>
          </a:p>
        </p:txBody>
      </p:sp>
      <p:sp>
        <p:nvSpPr>
          <p:cNvPr id="4" name="Textplatzhalter 3"/>
          <p:cNvSpPr>
            <a:spLocks noGrp="1"/>
          </p:cNvSpPr>
          <p:nvPr>
            <p:ph type="body" sz="quarter" idx="14"/>
          </p:nvPr>
        </p:nvSpPr>
        <p:spPr/>
        <p:txBody>
          <a:bodyPr>
            <a:normAutofit/>
          </a:bodyPr>
          <a:lstStyle/>
          <a:p>
            <a:pPr marL="0" indent="0">
              <a:buNone/>
            </a:pPr>
            <a:endParaRPr lang="de-CH" dirty="0"/>
          </a:p>
          <a:p>
            <a:r>
              <a:rPr lang="de-CH" dirty="0" err="1" smtClean="0"/>
              <a:t>Careum</a:t>
            </a:r>
            <a:r>
              <a:rPr lang="de-CH" dirty="0" smtClean="0"/>
              <a:t> </a:t>
            </a:r>
            <a:r>
              <a:rPr lang="de-CH" dirty="0"/>
              <a:t>Weiterbildung: </a:t>
            </a:r>
            <a:r>
              <a:rPr lang="de-CH" dirty="0">
                <a:hlinkClick r:id="rId2"/>
              </a:rPr>
              <a:t>Beraterin / Berater eidg. Höhere Fachprüfung (HFP</a:t>
            </a:r>
            <a:r>
              <a:rPr lang="de-CH" dirty="0" smtClean="0">
                <a:hlinkClick r:id="rId2"/>
              </a:rPr>
              <a:t>)</a:t>
            </a:r>
            <a:r>
              <a:rPr lang="de-CH" dirty="0" smtClean="0"/>
              <a:t> </a:t>
            </a:r>
            <a:r>
              <a:rPr lang="de-CH" sz="2000" dirty="0" smtClean="0"/>
              <a:t>(Melanie Wächtler)</a:t>
            </a:r>
            <a:endParaRPr lang="de-CH" sz="2000" dirty="0"/>
          </a:p>
          <a:p>
            <a:r>
              <a:rPr lang="de-CH" dirty="0"/>
              <a:t>Berner Fachhochschule: </a:t>
            </a:r>
            <a:r>
              <a:rPr lang="de-CH" dirty="0">
                <a:hlinkClick r:id="rId3"/>
              </a:rPr>
              <a:t>Fachkurs Abklärung im Kindesschutz | </a:t>
            </a:r>
            <a:r>
              <a:rPr lang="de-CH" dirty="0" smtClean="0">
                <a:hlinkClick r:id="rId3"/>
              </a:rPr>
              <a:t>BFH</a:t>
            </a:r>
            <a:r>
              <a:rPr lang="de-CH" dirty="0" smtClean="0"/>
              <a:t> </a:t>
            </a:r>
            <a:r>
              <a:rPr lang="de-CH" sz="2000" dirty="0" smtClean="0"/>
              <a:t>(Nicole Aebischer)</a:t>
            </a:r>
            <a:endParaRPr lang="de-CH" sz="2000" dirty="0"/>
          </a:p>
          <a:p>
            <a:pPr marL="0" indent="0">
              <a:buNone/>
            </a:pPr>
            <a:endParaRPr lang="de-CH" altLang="de-DE" dirty="0"/>
          </a:p>
          <a:p>
            <a:endParaRPr lang="de-CH" dirty="0"/>
          </a:p>
          <a:p>
            <a:endParaRPr lang="de-CH" dirty="0"/>
          </a:p>
        </p:txBody>
      </p:sp>
    </p:spTree>
    <p:extLst>
      <p:ext uri="{BB962C8B-B14F-4D97-AF65-F5344CB8AC3E}">
        <p14:creationId xmlns:p14="http://schemas.microsoft.com/office/powerpoint/2010/main" val="13662055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73</a:t>
            </a:fld>
            <a:endParaRPr lang="en-US"/>
          </a:p>
        </p:txBody>
      </p:sp>
      <p:sp>
        <p:nvSpPr>
          <p:cNvPr id="3" name="Titel 2"/>
          <p:cNvSpPr>
            <a:spLocks noGrp="1"/>
          </p:cNvSpPr>
          <p:nvPr>
            <p:ph type="title"/>
          </p:nvPr>
        </p:nvSpPr>
        <p:spPr>
          <a:xfrm>
            <a:off x="177800" y="894622"/>
            <a:ext cx="8785226" cy="649630"/>
          </a:xfrm>
        </p:spPr>
        <p:txBody>
          <a:bodyPr/>
          <a:lstStyle/>
          <a:p>
            <a:r>
              <a:rPr lang="de-CH" dirty="0" smtClean="0"/>
              <a:t>Zusammenfassung </a:t>
            </a:r>
            <a:r>
              <a:rPr lang="de-CH" dirty="0"/>
              <a:t>der wichtigen </a:t>
            </a:r>
            <a:r>
              <a:rPr lang="de-CH" dirty="0" smtClean="0"/>
              <a:t>Fachstellen BL</a:t>
            </a:r>
            <a:endParaRPr lang="de-CH" dirty="0"/>
          </a:p>
        </p:txBody>
      </p:sp>
      <p:sp>
        <p:nvSpPr>
          <p:cNvPr id="4" name="Textplatzhalter 3"/>
          <p:cNvSpPr>
            <a:spLocks noGrp="1"/>
          </p:cNvSpPr>
          <p:nvPr>
            <p:ph type="body" sz="quarter" idx="14"/>
          </p:nvPr>
        </p:nvSpPr>
        <p:spPr/>
        <p:txBody>
          <a:bodyPr>
            <a:normAutofit fontScale="92500"/>
          </a:bodyPr>
          <a:lstStyle/>
          <a:p>
            <a:pPr marL="0" indent="0">
              <a:buNone/>
            </a:pPr>
            <a:r>
              <a:rPr lang="de-CH" dirty="0"/>
              <a:t>Familystart BL/BS: </a:t>
            </a:r>
            <a:r>
              <a:rPr lang="de-CH" dirty="0">
                <a:hlinkClick r:id="rId3"/>
              </a:rPr>
              <a:t>https://familystart.ch</a:t>
            </a:r>
            <a:endParaRPr lang="de-CH" dirty="0"/>
          </a:p>
          <a:p>
            <a:pPr marL="0" indent="0">
              <a:buNone/>
            </a:pPr>
            <a:r>
              <a:rPr lang="de-CH" dirty="0"/>
              <a:t>Kantonale Beratungsstellen für Schwangerschafts- und Beziehungsfragen: </a:t>
            </a:r>
            <a:r>
              <a:rPr lang="de-CH" dirty="0">
                <a:hlinkClick r:id="rId4"/>
              </a:rPr>
              <a:t>www.bsb-bl.ch</a:t>
            </a:r>
            <a:r>
              <a:rPr lang="de-CH" dirty="0"/>
              <a:t> </a:t>
            </a:r>
            <a:endParaRPr lang="de-CH" b="1" dirty="0"/>
          </a:p>
          <a:p>
            <a:pPr marL="0" indent="0">
              <a:buNone/>
            </a:pPr>
            <a:r>
              <a:rPr lang="de-CH" dirty="0"/>
              <a:t>Kindes- und Erwachsenenschutzbehörden BL:</a:t>
            </a:r>
            <a:r>
              <a:rPr lang="de-CH" b="1" dirty="0"/>
              <a:t> </a:t>
            </a:r>
            <a:r>
              <a:rPr lang="de-CH" dirty="0">
                <a:hlinkClick r:id="rId5"/>
              </a:rPr>
              <a:t>www.kesb-bl.ch</a:t>
            </a:r>
            <a:r>
              <a:rPr lang="de-CH" dirty="0"/>
              <a:t> </a:t>
            </a:r>
          </a:p>
          <a:p>
            <a:pPr marL="0" indent="0">
              <a:buNone/>
            </a:pPr>
            <a:r>
              <a:rPr lang="de-CH" dirty="0"/>
              <a:t>Opferhilfe beider Basel: </a:t>
            </a:r>
            <a:r>
              <a:rPr lang="de-CH" dirty="0">
                <a:hlinkClick r:id="rId6"/>
              </a:rPr>
              <a:t>www.opferhilfe-beiderbasel.ch</a:t>
            </a:r>
            <a:r>
              <a:rPr lang="de-CH" dirty="0"/>
              <a:t> und </a:t>
            </a:r>
            <a:r>
              <a:rPr lang="de-CH" dirty="0">
                <a:hlinkClick r:id="rId7"/>
              </a:rPr>
              <a:t>www.bleibnichtallein.ch</a:t>
            </a:r>
            <a:r>
              <a:rPr lang="de-CH" dirty="0"/>
              <a:t> </a:t>
            </a:r>
          </a:p>
          <a:p>
            <a:pPr marL="0" indent="0">
              <a:buNone/>
            </a:pPr>
            <a:r>
              <a:rPr lang="de-CH" dirty="0"/>
              <a:t>Fachbereich Kindes- und Jugendschutz: </a:t>
            </a:r>
            <a:r>
              <a:rPr lang="de-CH" dirty="0">
                <a:hlinkClick r:id="rId8"/>
              </a:rPr>
              <a:t>www.kindesschutz.bl.ch</a:t>
            </a:r>
            <a:r>
              <a:rPr lang="de-CH" dirty="0"/>
              <a:t> </a:t>
            </a:r>
          </a:p>
          <a:p>
            <a:pPr marL="0" indent="0">
              <a:buNone/>
            </a:pPr>
            <a:r>
              <a:rPr lang="de-CH" dirty="0"/>
              <a:t>Koordinationsstelle Mütter-, Väterberatung BL: </a:t>
            </a:r>
            <a:r>
              <a:rPr lang="de-CH" dirty="0">
                <a:hlinkClick r:id="rId9"/>
              </a:rPr>
              <a:t>denise.hodel@bl.ch</a:t>
            </a:r>
            <a:r>
              <a:rPr lang="de-CH" dirty="0"/>
              <a:t>; 061 552 59 07</a:t>
            </a:r>
          </a:p>
          <a:p>
            <a:pPr marL="0" indent="0">
              <a:buNone/>
            </a:pPr>
            <a:r>
              <a:rPr lang="de-CH" dirty="0"/>
              <a:t>Suchportal für Fach- und Beratungsstellen des Kantons BL: </a:t>
            </a:r>
            <a:r>
              <a:rPr lang="de-CH" dirty="0">
                <a:hlinkClick r:id="rId10"/>
              </a:rPr>
              <a:t>www.jungundalt-bl.ch</a:t>
            </a:r>
            <a:r>
              <a:rPr lang="de-CH" dirty="0"/>
              <a:t> </a:t>
            </a:r>
          </a:p>
          <a:p>
            <a:pPr marL="0" indent="0">
              <a:buNone/>
            </a:pPr>
            <a:endParaRPr lang="de-CH" dirty="0"/>
          </a:p>
        </p:txBody>
      </p:sp>
    </p:spTree>
    <p:extLst>
      <p:ext uri="{BB962C8B-B14F-4D97-AF65-F5344CB8AC3E}">
        <p14:creationId xmlns:p14="http://schemas.microsoft.com/office/powerpoint/2010/main" val="3822133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74</a:t>
            </a:fld>
            <a:endParaRPr lang="en-US"/>
          </a:p>
        </p:txBody>
      </p:sp>
      <p:sp>
        <p:nvSpPr>
          <p:cNvPr id="3" name="Titel 2"/>
          <p:cNvSpPr>
            <a:spLocks noGrp="1"/>
          </p:cNvSpPr>
          <p:nvPr>
            <p:ph type="title"/>
          </p:nvPr>
        </p:nvSpPr>
        <p:spPr>
          <a:xfrm>
            <a:off x="177801" y="972001"/>
            <a:ext cx="8785224" cy="649630"/>
          </a:xfrm>
        </p:spPr>
        <p:txBody>
          <a:bodyPr/>
          <a:lstStyle/>
          <a:p>
            <a:r>
              <a:rPr lang="de-CH" dirty="0" smtClean="0"/>
              <a:t>Suchportal </a:t>
            </a:r>
            <a:r>
              <a:rPr lang="de-CH" dirty="0"/>
              <a:t>für Fach- und </a:t>
            </a:r>
            <a:r>
              <a:rPr lang="de-CH" dirty="0" smtClean="0"/>
              <a:t>Beratungsstellen </a:t>
            </a:r>
            <a:r>
              <a:rPr lang="de-CH" dirty="0"/>
              <a:t>BL</a:t>
            </a:r>
          </a:p>
        </p:txBody>
      </p:sp>
      <p:sp>
        <p:nvSpPr>
          <p:cNvPr id="4" name="Textplatzhalter 3"/>
          <p:cNvSpPr>
            <a:spLocks noGrp="1"/>
          </p:cNvSpPr>
          <p:nvPr>
            <p:ph type="body" sz="quarter" idx="14"/>
          </p:nvPr>
        </p:nvSpPr>
        <p:spPr/>
        <p:txBody>
          <a:bodyPr>
            <a:normAutofit/>
          </a:bodyPr>
          <a:lstStyle/>
          <a:p>
            <a:pPr marL="0" indent="0">
              <a:buNone/>
            </a:pPr>
            <a:r>
              <a:rPr lang="de-CH" dirty="0">
                <a:hlinkClick r:id="rId3"/>
              </a:rPr>
              <a:t>www.jungundalt-bl.ch</a:t>
            </a:r>
            <a:r>
              <a:rPr lang="de-CH" dirty="0"/>
              <a:t> </a:t>
            </a:r>
          </a:p>
          <a:p>
            <a:pPr marL="0" indent="0">
              <a:buNone/>
            </a:pPr>
            <a:endParaRPr lang="de-CH" dirty="0"/>
          </a:p>
          <a:p>
            <a:pPr marL="0" indent="0">
              <a:buNone/>
            </a:pPr>
            <a:endParaRPr lang="de-CH" dirty="0"/>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1747837"/>
            <a:ext cx="9144000" cy="5143500"/>
          </a:xfrm>
          <a:prstGeom prst="rect">
            <a:avLst/>
          </a:prstGeom>
        </p:spPr>
      </p:pic>
    </p:spTree>
    <p:extLst>
      <p:ext uri="{BB962C8B-B14F-4D97-AF65-F5344CB8AC3E}">
        <p14:creationId xmlns:p14="http://schemas.microsoft.com/office/powerpoint/2010/main" val="3642143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75</a:t>
            </a:fld>
            <a:endParaRPr lang="en-US" dirty="0"/>
          </a:p>
        </p:txBody>
      </p:sp>
      <p:sp>
        <p:nvSpPr>
          <p:cNvPr id="3" name="Titel 2"/>
          <p:cNvSpPr>
            <a:spLocks noGrp="1"/>
          </p:cNvSpPr>
          <p:nvPr>
            <p:ph type="title"/>
          </p:nvPr>
        </p:nvSpPr>
        <p:spPr/>
        <p:txBody>
          <a:bodyPr/>
          <a:lstStyle/>
          <a:p>
            <a:r>
              <a:rPr lang="de-CH" dirty="0" smtClean="0"/>
              <a:t>Leitfäden</a:t>
            </a:r>
            <a:endParaRPr lang="de-CH" dirty="0"/>
          </a:p>
        </p:txBody>
      </p:sp>
      <p:sp>
        <p:nvSpPr>
          <p:cNvPr id="4" name="Textplatzhalter 3"/>
          <p:cNvSpPr>
            <a:spLocks noGrp="1"/>
          </p:cNvSpPr>
          <p:nvPr>
            <p:ph type="body" sz="quarter" idx="14"/>
          </p:nvPr>
        </p:nvSpPr>
        <p:spPr/>
        <p:txBody>
          <a:bodyPr>
            <a:normAutofit/>
          </a:bodyPr>
          <a:lstStyle/>
          <a:p>
            <a:r>
              <a:rPr lang="de-CH" dirty="0">
                <a:hlinkClick r:id="rId3"/>
              </a:rPr>
              <a:t>Früherkennung von Gewalt in der frühen Kindheit </a:t>
            </a:r>
            <a:r>
              <a:rPr lang="de-CH" dirty="0"/>
              <a:t>(Leitfaden für Fachpersonen im Frühbereich)</a:t>
            </a:r>
          </a:p>
          <a:p>
            <a:r>
              <a:rPr lang="de-CH" dirty="0">
                <a:hlinkClick r:id="rId4"/>
              </a:rPr>
              <a:t>Kindesmisshandlung und Kindesschutz </a:t>
            </a:r>
            <a:r>
              <a:rPr lang="de-CH" dirty="0"/>
              <a:t>(Leitfaden zu Früherfassung und Vorgehen in der ärztlichen Praxis)</a:t>
            </a:r>
          </a:p>
          <a:p>
            <a:r>
              <a:rPr lang="de-CH" dirty="0">
                <a:hlinkClick r:id="rId5"/>
              </a:rPr>
              <a:t>Kindeswohlgefährdung erkennen und angemessen handeln </a:t>
            </a:r>
            <a:r>
              <a:rPr lang="de-CH" dirty="0"/>
              <a:t>(Leitfaden für Fachpersonen aus dem Sozialbereich)</a:t>
            </a:r>
          </a:p>
          <a:p>
            <a:pPr marL="0" indent="0" algn="ctr">
              <a:buNone/>
            </a:pPr>
            <a:r>
              <a:rPr lang="de-CH" dirty="0">
                <a:sym typeface="Symbol" panose="05050102010706020507" pitchFamily="18" charset="2"/>
                <a:hlinkClick r:id="rId6"/>
              </a:rPr>
              <a:t></a:t>
            </a:r>
            <a:endParaRPr lang="de-CH" dirty="0">
              <a:hlinkClick r:id="rId6"/>
            </a:endParaRPr>
          </a:p>
          <a:p>
            <a:pPr marL="0" indent="0" algn="ctr">
              <a:buNone/>
            </a:pPr>
            <a:r>
              <a:rPr lang="de-CH" dirty="0">
                <a:hlinkClick r:id="rId6"/>
              </a:rPr>
              <a:t>Früherkennung von Gewalt an Kindern | Kinderschutz Schweiz</a:t>
            </a:r>
            <a:endParaRPr lang="de-CH" dirty="0"/>
          </a:p>
          <a:p>
            <a:endParaRPr lang="de-CH" dirty="0"/>
          </a:p>
        </p:txBody>
      </p:sp>
    </p:spTree>
    <p:extLst>
      <p:ext uri="{BB962C8B-B14F-4D97-AF65-F5344CB8AC3E}">
        <p14:creationId xmlns:p14="http://schemas.microsoft.com/office/powerpoint/2010/main" val="153579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pPr/>
              <a:t>76</a:t>
            </a:fld>
            <a:endParaRPr lang="en-US" dirty="0"/>
          </a:p>
        </p:txBody>
      </p:sp>
      <p:sp>
        <p:nvSpPr>
          <p:cNvPr id="3" name="Titel 2"/>
          <p:cNvSpPr>
            <a:spLocks noGrp="1"/>
          </p:cNvSpPr>
          <p:nvPr>
            <p:ph type="title"/>
          </p:nvPr>
        </p:nvSpPr>
        <p:spPr/>
        <p:txBody>
          <a:bodyPr/>
          <a:lstStyle/>
          <a:p>
            <a:r>
              <a:rPr lang="de-CH" dirty="0" smtClean="0"/>
              <a:t>Merkblätter</a:t>
            </a:r>
            <a:endParaRPr lang="de-CH" sz="2500" b="1" dirty="0">
              <a:latin typeface="Arial" panose="020B0604020202020204" pitchFamily="34" charset="0"/>
              <a:cs typeface="Arial" panose="020B0604020202020204" pitchFamily="34" charset="0"/>
            </a:endParaRPr>
          </a:p>
        </p:txBody>
      </p:sp>
      <p:sp>
        <p:nvSpPr>
          <p:cNvPr id="4" name="Textplatzhalter 3"/>
          <p:cNvSpPr>
            <a:spLocks noGrp="1"/>
          </p:cNvSpPr>
          <p:nvPr>
            <p:ph type="body" sz="quarter" idx="14"/>
          </p:nvPr>
        </p:nvSpPr>
        <p:spPr/>
        <p:txBody>
          <a:bodyPr>
            <a:normAutofit/>
          </a:bodyPr>
          <a:lstStyle/>
          <a:p>
            <a:pPr marL="0" indent="0">
              <a:lnSpc>
                <a:spcPct val="80000"/>
              </a:lnSpc>
              <a:buNone/>
            </a:pPr>
            <a:r>
              <a:rPr lang="de-CH" altLang="de-DE" b="1" dirty="0">
                <a:cs typeface="Calibri Light" panose="020F0302020204030204" pitchFamily="34" charset="0"/>
              </a:rPr>
              <a:t>Fachbereich Kindes- und Jugendschutz BL: </a:t>
            </a:r>
          </a:p>
          <a:p>
            <a:pPr>
              <a:lnSpc>
                <a:spcPct val="80000"/>
              </a:lnSpc>
            </a:pPr>
            <a:r>
              <a:rPr lang="de-CH" altLang="de-DE" dirty="0">
                <a:cs typeface="Calibri Light" panose="020F0302020204030204" pitchFamily="34" charset="0"/>
              </a:rPr>
              <a:t>Website: </a:t>
            </a:r>
            <a:r>
              <a:rPr lang="de-CH" altLang="de-DE" dirty="0">
                <a:cs typeface="Calibri Light" panose="020F0302020204030204" pitchFamily="34" charset="0"/>
                <a:hlinkClick r:id="rId3"/>
              </a:rPr>
              <a:t>www.kindesschutz.bl.ch</a:t>
            </a:r>
          </a:p>
          <a:p>
            <a:pPr>
              <a:lnSpc>
                <a:spcPct val="80000"/>
              </a:lnSpc>
            </a:pPr>
            <a:r>
              <a:rPr lang="de-CH" altLang="de-DE" dirty="0">
                <a:cs typeface="Calibri Light" panose="020F0302020204030204" pitchFamily="34" charset="0"/>
                <a:hlinkClick r:id="rId4"/>
              </a:rPr>
              <a:t>Merkblatt Meldevorschriften der KOKES</a:t>
            </a:r>
            <a:r>
              <a:rPr lang="de-CH" altLang="de-DE" dirty="0">
                <a:cs typeface="Calibri Light" panose="020F0302020204030204" pitchFamily="34" charset="0"/>
              </a:rPr>
              <a:t> (Version März 2019), </a:t>
            </a:r>
            <a:r>
              <a:rPr lang="de-CH" altLang="de-DE" dirty="0">
                <a:cs typeface="Calibri Light" panose="020F0302020204030204" pitchFamily="34" charset="0"/>
                <a:hlinkClick r:id="rId5"/>
              </a:rPr>
              <a:t>Anhang 1</a:t>
            </a:r>
            <a:r>
              <a:rPr lang="de-CH" altLang="de-DE" dirty="0">
                <a:cs typeface="Calibri Light" panose="020F0302020204030204" pitchFamily="34" charset="0"/>
              </a:rPr>
              <a:t> (Muster Meldung an KESB)</a:t>
            </a:r>
          </a:p>
          <a:p>
            <a:pPr>
              <a:lnSpc>
                <a:spcPct val="80000"/>
              </a:lnSpc>
            </a:pPr>
            <a:r>
              <a:rPr lang="de-CH" dirty="0">
                <a:hlinkClick r:id="rId6"/>
              </a:rPr>
              <a:t>Ergänzungen zum Merkblatt Melderechte und Meldepflichten für BL</a:t>
            </a:r>
            <a:endParaRPr lang="de-CH" dirty="0">
              <a:hlinkClick r:id="rId7"/>
            </a:endParaRPr>
          </a:p>
          <a:p>
            <a:pPr>
              <a:lnSpc>
                <a:spcPct val="80000"/>
              </a:lnSpc>
            </a:pPr>
            <a:r>
              <a:rPr lang="de-CH" dirty="0">
                <a:hlinkClick r:id="rId8"/>
              </a:rPr>
              <a:t>Merkblatt_Meldung_an_Kindesschutzbehörde.pdf (baselland.ch)</a:t>
            </a:r>
            <a:endParaRPr lang="de-CH" altLang="de-DE" dirty="0">
              <a:cs typeface="Calibri Light" panose="020F0302020204030204" pitchFamily="34" charset="0"/>
              <a:hlinkClick r:id="rId9"/>
            </a:endParaRPr>
          </a:p>
          <a:p>
            <a:pPr>
              <a:lnSpc>
                <a:spcPct val="80000"/>
              </a:lnSpc>
            </a:pPr>
            <a:r>
              <a:rPr lang="de-CH" dirty="0">
                <a:hlinkClick r:id="rId10"/>
              </a:rPr>
              <a:t>Adressliste für Anlaufstellen im Kindes- und Jugendschutz BL</a:t>
            </a:r>
            <a:r>
              <a:rPr lang="de-CH" dirty="0"/>
              <a:t> </a:t>
            </a:r>
            <a:r>
              <a:rPr lang="de-CH" altLang="de-DE" dirty="0">
                <a:cs typeface="Calibri Light" panose="020F0302020204030204" pitchFamily="34" charset="0"/>
              </a:rPr>
              <a:t>(Stand 2021)</a:t>
            </a:r>
          </a:p>
          <a:p>
            <a:pPr>
              <a:lnSpc>
                <a:spcPct val="80000"/>
              </a:lnSpc>
            </a:pPr>
            <a:endParaRPr lang="de-CH" altLang="de-DE" dirty="0">
              <a:cs typeface="Calibri Light" panose="020F0302020204030204" pitchFamily="34" charset="0"/>
            </a:endParaRPr>
          </a:p>
          <a:p>
            <a:endParaRPr lang="de-CH" dirty="0"/>
          </a:p>
        </p:txBody>
      </p:sp>
    </p:spTree>
    <p:extLst>
      <p:ext uri="{BB962C8B-B14F-4D97-AF65-F5344CB8AC3E}">
        <p14:creationId xmlns:p14="http://schemas.microsoft.com/office/powerpoint/2010/main" val="2243524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fld id="{63343499-4781-8F47-9616-5D65C730EB58}" type="slidenum">
              <a:rPr lang="en-US" smtClean="0"/>
              <a:t>77</a:t>
            </a:fld>
            <a:endParaRPr lang="en-US"/>
          </a:p>
        </p:txBody>
      </p:sp>
      <p:sp>
        <p:nvSpPr>
          <p:cNvPr id="3" name="Titel 2"/>
          <p:cNvSpPr>
            <a:spLocks noGrp="1"/>
          </p:cNvSpPr>
          <p:nvPr>
            <p:ph type="title"/>
          </p:nvPr>
        </p:nvSpPr>
        <p:spPr>
          <a:xfrm>
            <a:off x="177801" y="972000"/>
            <a:ext cx="8785224" cy="990150"/>
          </a:xfrm>
        </p:spPr>
        <p:txBody>
          <a:bodyPr/>
          <a:lstStyle/>
          <a:p>
            <a:pPr algn="ctr"/>
            <a:r>
              <a:rPr lang="de-CH" dirty="0">
                <a:solidFill>
                  <a:srgbClr val="FF0000"/>
                </a:solidFill>
              </a:rPr>
              <a:t>Vielen Dank für Ihre Aufmerksamkeit, </a:t>
            </a:r>
            <a:br>
              <a:rPr lang="de-CH" dirty="0">
                <a:solidFill>
                  <a:srgbClr val="FF0000"/>
                </a:solidFill>
              </a:rPr>
            </a:br>
            <a:r>
              <a:rPr lang="de-CH" dirty="0">
                <a:solidFill>
                  <a:srgbClr val="FF0000"/>
                </a:solidFill>
              </a:rPr>
              <a:t>Ihr Engagement und Interesse</a:t>
            </a:r>
          </a:p>
        </p:txBody>
      </p:sp>
      <p:pic>
        <p:nvPicPr>
          <p:cNvPr id="5" name="Grafik 4"/>
          <p:cNvPicPr>
            <a:picLocks noChangeAspect="1"/>
          </p:cNvPicPr>
          <p:nvPr/>
        </p:nvPicPr>
        <p:blipFill>
          <a:blip r:embed="rId3"/>
          <a:stretch>
            <a:fillRect/>
          </a:stretch>
        </p:blipFill>
        <p:spPr>
          <a:xfrm>
            <a:off x="177928" y="2356910"/>
            <a:ext cx="8785097" cy="5730737"/>
          </a:xfrm>
          <a:prstGeom prst="rect">
            <a:avLst/>
          </a:prstGeom>
        </p:spPr>
      </p:pic>
      <p:sp>
        <p:nvSpPr>
          <p:cNvPr id="4" name="Textplatzhalter 3"/>
          <p:cNvSpPr>
            <a:spLocks noGrp="1"/>
          </p:cNvSpPr>
          <p:nvPr>
            <p:ph type="body" sz="quarter" idx="14"/>
          </p:nvPr>
        </p:nvSpPr>
        <p:spPr/>
        <p:txBody>
          <a:bodyPr>
            <a:normAutofit fontScale="92500" lnSpcReduction="10000"/>
          </a:bodyPr>
          <a:lstStyle/>
          <a:p>
            <a:endParaRPr lang="de-CH" dirty="0"/>
          </a:p>
          <a:p>
            <a:endParaRPr lang="de-CH" dirty="0"/>
          </a:p>
          <a:p>
            <a:endParaRPr lang="de-CH" dirty="0"/>
          </a:p>
          <a:p>
            <a:endParaRPr lang="de-CH" dirty="0"/>
          </a:p>
          <a:p>
            <a:endParaRPr lang="de-CH" dirty="0"/>
          </a:p>
          <a:p>
            <a:endParaRPr lang="de-CH" dirty="0"/>
          </a:p>
          <a:p>
            <a:endParaRPr lang="de-CH" dirty="0"/>
          </a:p>
          <a:p>
            <a:endParaRPr lang="de-CH" dirty="0"/>
          </a:p>
          <a:p>
            <a:pPr marL="0" indent="0" algn="ctr">
              <a:buNone/>
            </a:pPr>
            <a:endParaRPr lang="de-CH" b="1" dirty="0">
              <a:solidFill>
                <a:srgbClr val="FF0000"/>
              </a:solidFill>
            </a:endParaRPr>
          </a:p>
          <a:p>
            <a:pPr marL="0" indent="0" algn="ctr">
              <a:buNone/>
            </a:pPr>
            <a:r>
              <a:rPr lang="de-CH" b="1" dirty="0">
                <a:solidFill>
                  <a:srgbClr val="FF0000"/>
                </a:solidFill>
              </a:rPr>
              <a:t>Wir freuen uns, Sie am 6. September 2022 wieder zu sehen.</a:t>
            </a:r>
          </a:p>
          <a:p>
            <a:endParaRPr lang="de-CH" dirty="0"/>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2140"/>
            <a:ext cx="9144000" cy="2996773"/>
          </a:xfrm>
          <a:prstGeom prst="rect">
            <a:avLst/>
          </a:prstGeom>
        </p:spPr>
      </p:pic>
    </p:spTree>
    <p:extLst>
      <p:ext uri="{BB962C8B-B14F-4D97-AF65-F5344CB8AC3E}">
        <p14:creationId xmlns:p14="http://schemas.microsoft.com/office/powerpoint/2010/main" val="856399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D2664-46F0-4B8B-8EDE-52F69CA7CAA9}"/>
              </a:ext>
            </a:extLst>
          </p:cNvPr>
          <p:cNvSpPr>
            <a:spLocks noGrp="1"/>
          </p:cNvSpPr>
          <p:nvPr>
            <p:ph type="title"/>
          </p:nvPr>
        </p:nvSpPr>
        <p:spPr/>
        <p:txBody>
          <a:bodyPr/>
          <a:lstStyle/>
          <a:p>
            <a:r>
              <a:rPr lang="de-CH" dirty="0" smtClean="0"/>
              <a:t>Kindeswohlgefährdung </a:t>
            </a:r>
            <a:endParaRPr lang="de-CH" dirty="0"/>
          </a:p>
        </p:txBody>
      </p:sp>
      <p:sp>
        <p:nvSpPr>
          <p:cNvPr id="3" name="Inhaltsplatzhalter 2">
            <a:extLst>
              <a:ext uri="{FF2B5EF4-FFF2-40B4-BE49-F238E27FC236}">
                <a16:creationId xmlns:a16="http://schemas.microsoft.com/office/drawing/2014/main" id="{458F25D0-232C-4D28-B82A-7E5122678733}"/>
              </a:ext>
            </a:extLst>
          </p:cNvPr>
          <p:cNvSpPr>
            <a:spLocks noGrp="1"/>
          </p:cNvSpPr>
          <p:nvPr>
            <p:ph idx="1"/>
          </p:nvPr>
        </p:nvSpPr>
        <p:spPr/>
        <p:txBody>
          <a:bodyPr/>
          <a:lstStyle/>
          <a:p>
            <a:pPr marL="0" indent="0">
              <a:buNone/>
            </a:pPr>
            <a:r>
              <a:rPr lang="de-CH" dirty="0" smtClean="0"/>
              <a:t>«Eine </a:t>
            </a:r>
            <a:r>
              <a:rPr lang="de-CH" dirty="0"/>
              <a:t>Gefährdung des Kindeswohls besteht, wenn die Grundbedürfnisse und Grundrechte des Kindes nicht erfüllt sind und das Kind sich nicht seinen Potenzialen entsprechend entfalten kann sowie vermeidbares Leid nicht verhindert wird.» </a:t>
            </a:r>
          </a:p>
          <a:p>
            <a:pPr marL="0" indent="0" algn="r">
              <a:buNone/>
            </a:pPr>
            <a:r>
              <a:rPr lang="de-CH" dirty="0" smtClean="0"/>
              <a:t>Kantonales Jugendamt (2020)</a:t>
            </a:r>
          </a:p>
        </p:txBody>
      </p:sp>
      <p:sp>
        <p:nvSpPr>
          <p:cNvPr id="5" name="Fußzeilenplatzhalter 4">
            <a:extLst>
              <a:ext uri="{FF2B5EF4-FFF2-40B4-BE49-F238E27FC236}">
                <a16:creationId xmlns:a16="http://schemas.microsoft.com/office/drawing/2014/main" id="{72C17C51-E211-41D4-A4D9-49AD137798DD}"/>
              </a:ext>
            </a:extLst>
          </p:cNvPr>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a:extLst>
              <a:ext uri="{FF2B5EF4-FFF2-40B4-BE49-F238E27FC236}">
                <a16:creationId xmlns:a16="http://schemas.microsoft.com/office/drawing/2014/main" id="{D922D860-51D3-4792-9350-019A23F9E599}"/>
              </a:ext>
            </a:extLst>
          </p:cNvPr>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8</a:t>
            </a:fld>
            <a:endParaRPr lang="de-CH">
              <a:solidFill>
                <a:prstClr val="black"/>
              </a:solidFill>
              <a:latin typeface="Arial" panose="020B0604020202020204"/>
            </a:endParaRPr>
          </a:p>
        </p:txBody>
      </p:sp>
    </p:spTree>
    <p:extLst>
      <p:ext uri="{BB962C8B-B14F-4D97-AF65-F5344CB8AC3E}">
        <p14:creationId xmlns:p14="http://schemas.microsoft.com/office/powerpoint/2010/main" val="1403538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D2664-46F0-4B8B-8EDE-52F69CA7CAA9}"/>
              </a:ext>
            </a:extLst>
          </p:cNvPr>
          <p:cNvSpPr>
            <a:spLocks noGrp="1"/>
          </p:cNvSpPr>
          <p:nvPr>
            <p:ph type="title"/>
          </p:nvPr>
        </p:nvSpPr>
        <p:spPr/>
        <p:txBody>
          <a:bodyPr/>
          <a:lstStyle/>
          <a:p>
            <a:r>
              <a:rPr lang="de-CH" dirty="0" smtClean="0"/>
              <a:t>Kindeswohlgefährdung II</a:t>
            </a:r>
            <a:endParaRPr lang="de-CH" dirty="0"/>
          </a:p>
        </p:txBody>
      </p:sp>
      <p:sp>
        <p:nvSpPr>
          <p:cNvPr id="3" name="Inhaltsplatzhalter 2">
            <a:extLst>
              <a:ext uri="{FF2B5EF4-FFF2-40B4-BE49-F238E27FC236}">
                <a16:creationId xmlns:a16="http://schemas.microsoft.com/office/drawing/2014/main" id="{458F25D0-232C-4D28-B82A-7E5122678733}"/>
              </a:ext>
            </a:extLst>
          </p:cNvPr>
          <p:cNvSpPr>
            <a:spLocks noGrp="1"/>
          </p:cNvSpPr>
          <p:nvPr>
            <p:ph idx="1"/>
          </p:nvPr>
        </p:nvSpPr>
        <p:spPr/>
        <p:txBody>
          <a:bodyPr/>
          <a:lstStyle/>
          <a:p>
            <a:pPr marL="0" indent="0">
              <a:buNone/>
            </a:pPr>
            <a:r>
              <a:rPr lang="de-CH" dirty="0" smtClean="0"/>
              <a:t>«</a:t>
            </a:r>
            <a:r>
              <a:rPr lang="de-CH" dirty="0"/>
              <a:t>Eine Gefährdung liegt vor, sobald nach den Umständen die </a:t>
            </a:r>
            <a:r>
              <a:rPr lang="de-CH" dirty="0" smtClean="0"/>
              <a:t>ernstliche Möglichkeit </a:t>
            </a:r>
            <a:r>
              <a:rPr lang="de-CH" dirty="0"/>
              <a:t>einer Beeinträchtigung des körperlichen, sittlichen </a:t>
            </a:r>
            <a:r>
              <a:rPr lang="de-CH" dirty="0" smtClean="0"/>
              <a:t>oder geistigen </a:t>
            </a:r>
            <a:r>
              <a:rPr lang="de-CH" dirty="0"/>
              <a:t>Wohls des Kindes vorauszusehen ist. </a:t>
            </a:r>
            <a:r>
              <a:rPr lang="de-CH" b="1" dirty="0"/>
              <a:t>Nicht erforderlich ist, </a:t>
            </a:r>
            <a:r>
              <a:rPr lang="de-CH" b="1" dirty="0" smtClean="0"/>
              <a:t>dass diese </a:t>
            </a:r>
            <a:r>
              <a:rPr lang="de-CH" b="1" dirty="0"/>
              <a:t>Möglichkeit sich schon verwirklicht hat</a:t>
            </a:r>
            <a:r>
              <a:rPr lang="de-CH" dirty="0" smtClean="0"/>
              <a:t>.»</a:t>
            </a:r>
          </a:p>
          <a:p>
            <a:pPr marL="0" indent="0" algn="r">
              <a:buNone/>
            </a:pPr>
            <a:r>
              <a:rPr lang="de-CH" dirty="0" smtClean="0"/>
              <a:t>								</a:t>
            </a:r>
            <a:r>
              <a:rPr lang="de-CH" dirty="0" err="1" smtClean="0"/>
              <a:t>Hegnauer</a:t>
            </a:r>
            <a:r>
              <a:rPr lang="de-CH" dirty="0" smtClean="0"/>
              <a:t> (1999, S. 206)</a:t>
            </a:r>
            <a:endParaRPr lang="de-CH" dirty="0"/>
          </a:p>
        </p:txBody>
      </p:sp>
      <p:sp>
        <p:nvSpPr>
          <p:cNvPr id="5" name="Fußzeilenplatzhalter 4">
            <a:extLst>
              <a:ext uri="{FF2B5EF4-FFF2-40B4-BE49-F238E27FC236}">
                <a16:creationId xmlns:a16="http://schemas.microsoft.com/office/drawing/2014/main" id="{72C17C51-E211-41D4-A4D9-49AD137798DD}"/>
              </a:ext>
            </a:extLst>
          </p:cNvPr>
          <p:cNvSpPr>
            <a:spLocks noGrp="1"/>
          </p:cNvSpPr>
          <p:nvPr>
            <p:ph type="ftr" sz="quarter" idx="11"/>
          </p:nvPr>
        </p:nvSpPr>
        <p:spPr/>
        <p:txBody>
          <a:bodyPr/>
          <a:lstStyle/>
          <a:p>
            <a:pPr defTabSz="685800"/>
            <a:r>
              <a:rPr lang="de-CH">
                <a:solidFill>
                  <a:prstClr val="black"/>
                </a:solidFill>
                <a:latin typeface="Arial" panose="020B0604020202020204"/>
              </a:rPr>
              <a:t>Weiterbildung Kindesschutz Basel-Landschaft | 7. Juni 2022</a:t>
            </a:r>
          </a:p>
        </p:txBody>
      </p:sp>
      <p:sp>
        <p:nvSpPr>
          <p:cNvPr id="6" name="Foliennummernplatzhalter 5">
            <a:extLst>
              <a:ext uri="{FF2B5EF4-FFF2-40B4-BE49-F238E27FC236}">
                <a16:creationId xmlns:a16="http://schemas.microsoft.com/office/drawing/2014/main" id="{D922D860-51D3-4792-9350-019A23F9E599}"/>
              </a:ext>
            </a:extLst>
          </p:cNvPr>
          <p:cNvSpPr>
            <a:spLocks noGrp="1"/>
          </p:cNvSpPr>
          <p:nvPr>
            <p:ph type="sldNum" sz="quarter" idx="12"/>
          </p:nvPr>
        </p:nvSpPr>
        <p:spPr/>
        <p:txBody>
          <a:bodyPr/>
          <a:lstStyle/>
          <a:p>
            <a:pPr defTabSz="685800"/>
            <a:fld id="{B2489E66-80D0-46A3-9486-A2FE3C41025F}" type="slidenum">
              <a:rPr lang="de-CH">
                <a:solidFill>
                  <a:prstClr val="black"/>
                </a:solidFill>
                <a:latin typeface="Arial" panose="020B0604020202020204"/>
              </a:rPr>
              <a:pPr defTabSz="685800"/>
              <a:t>9</a:t>
            </a:fld>
            <a:endParaRPr lang="de-CH">
              <a:solidFill>
                <a:prstClr val="black"/>
              </a:solidFill>
              <a:latin typeface="Arial" panose="020B0604020202020204"/>
            </a:endParaRPr>
          </a:p>
        </p:txBody>
      </p:sp>
    </p:spTree>
    <p:extLst>
      <p:ext uri="{BB962C8B-B14F-4D97-AF65-F5344CB8AC3E}">
        <p14:creationId xmlns:p14="http://schemas.microsoft.com/office/powerpoint/2010/main" val="483474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SID">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a:themeElements>
    <a:clrScheme name="Careum">
      <a:dk1>
        <a:sysClr val="windowText" lastClr="000000"/>
      </a:dk1>
      <a:lt1>
        <a:sysClr val="window" lastClr="FFFFFF"/>
      </a:lt1>
      <a:dk2>
        <a:srgbClr val="FFFFFF"/>
      </a:dk2>
      <a:lt2>
        <a:srgbClr val="FFFFFF"/>
      </a:lt2>
      <a:accent1>
        <a:srgbClr val="18246F"/>
      </a:accent1>
      <a:accent2>
        <a:srgbClr val="AFDDF3"/>
      </a:accent2>
      <a:accent3>
        <a:srgbClr val="296868"/>
      </a:accent3>
      <a:accent4>
        <a:srgbClr val="22998E"/>
      </a:accent4>
      <a:accent5>
        <a:srgbClr val="5C1237"/>
      </a:accent5>
      <a:accent6>
        <a:srgbClr val="A33155"/>
      </a:accent6>
      <a:hlink>
        <a:srgbClr val="5C1237"/>
      </a:hlink>
      <a:folHlink>
        <a:srgbClr val="A331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0" tIns="0" rIns="0" bIns="0" rtlCol="0" anchor="ctr"/>
      <a:lstStyle>
        <a:defPPr algn="ctr">
          <a:defRPr sz="1400" dirty="0" smtClean="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87313" indent="-87313" algn="l">
          <a:buFont typeface="Symbol" panose="05050102010706020507" pitchFamily="18" charset="2"/>
          <a:buChar char="-"/>
          <a:defRPr sz="900" dirty="0" err="1" smtClean="0">
            <a:solidFill>
              <a:schemeClr val="accent1"/>
            </a:solidFill>
          </a:defRPr>
        </a:defPPr>
      </a:lstStyle>
    </a:txDef>
  </a:objectDefaults>
  <a:extraClrSchemeLst/>
  <a:custClrLst>
    <a:custClr name="Grün">
      <a:srgbClr val="36A377"/>
    </a:custClr>
    <a:custClr name="Azurblau">
      <a:srgbClr val="2E81AB"/>
    </a:custClr>
    <a:custClr name="Violett">
      <a:srgbClr val="5A4785"/>
    </a:custClr>
    <a:custClr name="Magenta">
      <a:srgbClr val="994C86"/>
    </a:custClr>
    <a:custClr name="Orange">
      <a:srgbClr val="CD744B"/>
    </a:custClr>
    <a:custClr name="Gelb">
      <a:srgbClr val="DE9F19"/>
    </a:custClr>
  </a:custClrLst>
  <a:extLst>
    <a:ext uri="{05A4C25C-085E-4340-85A3-A5531E510DB2}">
      <thm15:themeFamily xmlns:thm15="http://schemas.microsoft.com/office/thememl/2012/main" name="Presentation8" id="{C6FBCE0B-866A-9E49-AC6A-EBD76FA5755C}" vid="{7BEBDBD0-3F93-424D-AED8-BF625C1A54C7}"/>
    </a:ext>
  </a:extLst>
</a:theme>
</file>

<file path=ppt/theme/theme11.xml><?xml version="1.0" encoding="utf-8"?>
<a:theme xmlns:a="http://schemas.openxmlformats.org/drawingml/2006/main" name="Titelblatt">
  <a:themeElements>
    <a:clrScheme name="Opferhilfe">
      <a:dk1>
        <a:srgbClr val="FFFFFF"/>
      </a:dk1>
      <a:lt1>
        <a:srgbClr val="FFFFFF"/>
      </a:lt1>
      <a:dk2>
        <a:srgbClr val="FFFFFF"/>
      </a:dk2>
      <a:lt2>
        <a:srgbClr val="FFFFFF"/>
      </a:lt2>
      <a:accent1>
        <a:srgbClr val="C8E10F"/>
      </a:accent1>
      <a:accent2>
        <a:srgbClr val="E6005A"/>
      </a:accent2>
      <a:accent3>
        <a:srgbClr val="001914"/>
      </a:accent3>
      <a:accent4>
        <a:srgbClr val="001914"/>
      </a:accent4>
      <a:accent5>
        <a:srgbClr val="001914"/>
      </a:accent5>
      <a:accent6>
        <a:srgbClr val="001914"/>
      </a:accent6>
      <a:hlink>
        <a:srgbClr val="E6005A"/>
      </a:hlink>
      <a:folHlink>
        <a:srgbClr val="E6005A"/>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3" id="{FBB75F82-0DAC-C14A-B6C8-6EB71DB0C6D4}" vid="{3173DBA0-E75B-694F-9A3C-AC0AC19C9C9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Benutzerdefiniert 3">
      <a:dk1>
        <a:srgbClr val="80BC27"/>
      </a:dk1>
      <a:lt1>
        <a:sysClr val="window" lastClr="FFFFFF"/>
      </a:lt1>
      <a:dk2>
        <a:srgbClr val="000000"/>
      </a:dk2>
      <a:lt2>
        <a:srgbClr val="A8E25B"/>
      </a:lt2>
      <a:accent1>
        <a:srgbClr val="F8C3D1"/>
      </a:accent1>
      <a:accent2>
        <a:srgbClr val="F9A422"/>
      </a:accent2>
      <a:accent3>
        <a:srgbClr val="E5CC9F"/>
      </a:accent3>
      <a:accent4>
        <a:srgbClr val="8DC5DB"/>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Benutzerdefiniert 3">
      <a:dk1>
        <a:srgbClr val="80BC27"/>
      </a:dk1>
      <a:lt1>
        <a:sysClr val="window" lastClr="FFFFFF"/>
      </a:lt1>
      <a:dk2>
        <a:srgbClr val="000000"/>
      </a:dk2>
      <a:lt2>
        <a:srgbClr val="A8E25B"/>
      </a:lt2>
      <a:accent1>
        <a:srgbClr val="F8C3D1"/>
      </a:accent1>
      <a:accent2>
        <a:srgbClr val="F9A422"/>
      </a:accent2>
      <a:accent3>
        <a:srgbClr val="E5CC9F"/>
      </a:accent3>
      <a:accent4>
        <a:srgbClr val="8DC5DB"/>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_PPT_SwissTPH">
  <a:themeElements>
    <a:clrScheme name="swiss-tph-work03 1">
      <a:dk1>
        <a:srgbClr val="000000"/>
      </a:dk1>
      <a:lt1>
        <a:srgbClr val="FFFFFF"/>
      </a:lt1>
      <a:dk2>
        <a:srgbClr val="BF3227"/>
      </a:dk2>
      <a:lt2>
        <a:srgbClr val="468AB2"/>
      </a:lt2>
      <a:accent1>
        <a:srgbClr val="E5E5D0"/>
      </a:accent1>
      <a:accent2>
        <a:srgbClr val="8E8A82"/>
      </a:accent2>
      <a:accent3>
        <a:srgbClr val="FFFFFF"/>
      </a:accent3>
      <a:accent4>
        <a:srgbClr val="000000"/>
      </a:accent4>
      <a:accent5>
        <a:srgbClr val="F0F0E4"/>
      </a:accent5>
      <a:accent6>
        <a:srgbClr val="807D75"/>
      </a:accent6>
      <a:hlink>
        <a:srgbClr val="526B62"/>
      </a:hlink>
      <a:folHlink>
        <a:srgbClr val="B2C654"/>
      </a:folHlink>
    </a:clrScheme>
    <a:fontScheme name="swiss-tph-work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wiss-tph-work03 1">
        <a:dk1>
          <a:srgbClr val="000000"/>
        </a:dk1>
        <a:lt1>
          <a:srgbClr val="FFFFFF"/>
        </a:lt1>
        <a:dk2>
          <a:srgbClr val="BF3227"/>
        </a:dk2>
        <a:lt2>
          <a:srgbClr val="468AB2"/>
        </a:lt2>
        <a:accent1>
          <a:srgbClr val="E5E5D0"/>
        </a:accent1>
        <a:accent2>
          <a:srgbClr val="8E8A82"/>
        </a:accent2>
        <a:accent3>
          <a:srgbClr val="FFFFFF"/>
        </a:accent3>
        <a:accent4>
          <a:srgbClr val="000000"/>
        </a:accent4>
        <a:accent5>
          <a:srgbClr val="F0F0E4"/>
        </a:accent5>
        <a:accent6>
          <a:srgbClr val="807D75"/>
        </a:accent6>
        <a:hlink>
          <a:srgbClr val="526B62"/>
        </a:hlink>
        <a:folHlink>
          <a:srgbClr val="B2C65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Custom 10">
      <a:dk1>
        <a:srgbClr val="000000"/>
      </a:dk1>
      <a:lt1>
        <a:srgbClr val="EFEFF0"/>
      </a:lt1>
      <a:dk2>
        <a:srgbClr val="BABCBE"/>
      </a:dk2>
      <a:lt2>
        <a:srgbClr val="717073"/>
      </a:lt2>
      <a:accent1>
        <a:srgbClr val="222222"/>
      </a:accent1>
      <a:accent2>
        <a:srgbClr val="BF3227"/>
      </a:accent2>
      <a:accent3>
        <a:srgbClr val="468AB2"/>
      </a:accent3>
      <a:accent4>
        <a:srgbClr val="EDCD64"/>
      </a:accent4>
      <a:accent5>
        <a:srgbClr val="B5C751"/>
      </a:accent5>
      <a:accent6>
        <a:srgbClr val="868686"/>
      </a:accent6>
      <a:hlink>
        <a:srgbClr val="00344B"/>
      </a:hlink>
      <a:folHlink>
        <a:srgbClr val="7FB9C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indent="0" algn="l">
          <a:buNone/>
          <a:defRPr b="0" dirty="0" smtClean="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Custom 10">
      <a:dk1>
        <a:srgbClr val="000000"/>
      </a:dk1>
      <a:lt1>
        <a:srgbClr val="EFEFF0"/>
      </a:lt1>
      <a:dk2>
        <a:srgbClr val="BABCBE"/>
      </a:dk2>
      <a:lt2>
        <a:srgbClr val="717073"/>
      </a:lt2>
      <a:accent1>
        <a:srgbClr val="222222"/>
      </a:accent1>
      <a:accent2>
        <a:srgbClr val="BF3227"/>
      </a:accent2>
      <a:accent3>
        <a:srgbClr val="468AB2"/>
      </a:accent3>
      <a:accent4>
        <a:srgbClr val="EDCD64"/>
      </a:accent4>
      <a:accent5>
        <a:srgbClr val="B5C751"/>
      </a:accent5>
      <a:accent6>
        <a:srgbClr val="868686"/>
      </a:accent6>
      <a:hlink>
        <a:srgbClr val="00344B"/>
      </a:hlink>
      <a:folHlink>
        <a:srgbClr val="7FB9C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indent="0" algn="l">
          <a:buNone/>
          <a:defRPr b="0" dirty="0" smtClean="0">
            <a:solidFill>
              <a:schemeClr val="accent1"/>
            </a:solidFill>
          </a:defRPr>
        </a:defPPr>
      </a:lstStyle>
    </a:txDef>
  </a:objectDefaults>
  <a:extraClrSchemeLst/>
  <a:extLst>
    <a:ext uri="{05A4C25C-085E-4340-85A3-A5531E510DB2}">
      <thm15:themeFamily xmlns:thm15="http://schemas.microsoft.com/office/thememl/2012/main" name="SwissTPH_4x3_Template_2020" id="{B0639B0E-FFC3-4B02-9349-B9604207A894}" vid="{93546382-124C-4740-A736-9BD1E855049E}"/>
    </a:ext>
  </a:extLst>
</a:theme>
</file>

<file path=ppt/theme/theme8.xml><?xml version="1.0" encoding="utf-8"?>
<a:theme xmlns:a="http://schemas.openxmlformats.org/drawingml/2006/main" name="ZHAW">
  <a:themeElements>
    <a:clrScheme name="ZHAW - Gesundheit">
      <a:dk1>
        <a:srgbClr val="0064BA"/>
      </a:dk1>
      <a:lt1>
        <a:sysClr val="window" lastClr="FFFFFF"/>
      </a:lt1>
      <a:dk2>
        <a:srgbClr val="000000"/>
      </a:dk2>
      <a:lt2>
        <a:srgbClr val="FFFFFF"/>
      </a:lt2>
      <a:accent1>
        <a:srgbClr val="F0B600"/>
      </a:accent1>
      <a:accent2>
        <a:srgbClr val="9673C1"/>
      </a:accent2>
      <a:accent3>
        <a:srgbClr val="008AD2"/>
      </a:accent3>
      <a:accent4>
        <a:srgbClr val="C72840"/>
      </a:accent4>
      <a:accent5>
        <a:srgbClr val="AADC05"/>
      </a:accent5>
      <a:accent6>
        <a:srgbClr val="7F8C8B"/>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a:defPPr>
      </a:lstStyle>
    </a:txDef>
  </a:objectDefaults>
  <a:extraClrSchemeLst>
    <a:extraClrScheme>
      <a:clrScheme name="ZHAW - Gesundheit">
        <a:dk1>
          <a:srgbClr val="0064BA"/>
        </a:dk1>
        <a:lt1>
          <a:sysClr val="window" lastClr="FFFFFF"/>
        </a:lt1>
        <a:dk2>
          <a:srgbClr val="000000"/>
        </a:dk2>
        <a:lt2>
          <a:srgbClr val="FFFFFF"/>
        </a:lt2>
        <a:accent1>
          <a:srgbClr val="F0B600"/>
        </a:accent1>
        <a:accent2>
          <a:srgbClr val="9673C1"/>
        </a:accent2>
        <a:accent3>
          <a:srgbClr val="008AD2"/>
        </a:accent3>
        <a:accent4>
          <a:srgbClr val="C72840"/>
        </a:accent4>
        <a:accent5>
          <a:srgbClr val="AADC05"/>
        </a:accent5>
        <a:accent6>
          <a:srgbClr val="7F8C8B"/>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wissTP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f:fields xmlns:f="http://schemas.fabasoft.com/folio/2007/fields" catsources="">
  <f:record>
    <f:field ref="doc_FSCFOLIO_1_1001_FieldDocumentNumber" text=""/>
    <f:field ref="doc_FSCFOLIO_1_1001_FieldSubject" text="" edit="true"/>
    <f:field ref="FSCFOLIO_1_1001_SignaturesFldCtx_FSCFOLIO_1_1001_FieldLastSignature" text=""/>
    <f:field ref="FSCFOLIO_1_1001_SignaturesFldCtx_FSCFOLIO_1_1001_FieldLastSignatureBy" text=""/>
    <f:field ref="FSCFOLIO_1_1001_SignaturesFldCtx_FSCFOLIO_1_1001_FieldLastSignatureAt" date="" text=""/>
    <f:field ref="FSCFOLIO_1_1001_SignaturesFldCtx_FSCFOLIO_1_1001_FieldLastSignatureRemark" text=""/>
    <f:field ref="FSCFOLIO_1_1001_FieldCurrentUser" text="Alexandra Dahinden"/>
    <f:field ref="FSCFOLIO_1_1001_FieldCurrentDate" text="11.05.2022 10:14"/>
    <f:field ref="CCAPRECONFIG_15_1001_Objektname" text="2022-05-11 Masterpräsentation " edit="true"/>
    <f:field ref="CHPRECONFIG_1_1001_Objektname" text="2022-05-11 Masterpräsentation " edit="true"/>
    <f:field ref="objname" text="2022-05-11 Masterpräsentation " edit="true"/>
    <f:field ref="objsubject" text="" edit="true"/>
    <f:field ref="objcreatedby" text="Dahinden, Alexandra"/>
    <f:field ref="objcreatedat" date="2022-04-13T14:49:15" text="13.04.2022 14:49:15"/>
    <f:field ref="objchangedby" text="Dahinden, Alexandra"/>
    <f:field ref="objmodifiedat" date="2022-05-11T10:13:55" text="11.05.2022 10:13:55"/>
  </f:record>
  <f:display text="Serienbrief">
    <f:field ref="doc_FSCFOLIO_1_1001_FieldDocumentNumber" text="Dokument Nummer"/>
    <f:field ref="doc_FSCFOLIO_1_1001_FieldSubject" text="Betreff"/>
  </f:display>
  <f:display text="Unterschriften">
    <f:field ref="FSCFOLIO_1_1001_SignaturesFldCtx_FSCFOLIO_1_1001_FieldLastSignature" text="Letzte Unterschrift"/>
    <f:field ref="FSCFOLIO_1_1001_SignaturesFldCtx_FSCFOLIO_1_1001_FieldLastSignatureBy" text="Letzte Unterschrift von"/>
    <f:field ref="FSCFOLIO_1_1001_SignaturesFldCtx_FSCFOLIO_1_1001_FieldLastSignatureAt" text="Letzte Unterschrift am/um"/>
    <f:field ref="FSCFOLIO_1_1001_SignaturesFldCtx_FSCFOLIO_1_1001_FieldLastSignatureRemark" text="Bemerkung der letzten Unterschrift"/>
  </f:display>
  <f:display text="Allgemein">
    <f:field ref="FSCFOLIO_1_1001_FieldCurrentUser" text="Aktueller Benutzer"/>
    <f:field ref="FSCFOLIO_1_1001_FieldCurrentDate" text="Aktueller Zeitpunkt"/>
    <f:field ref="CCAPRECONFIG_15_1001_Objektname" text="Objektname"/>
    <f:field ref="CHPRECONFIG_1_1001_Objektname" text="Objektname"/>
    <f:field ref="objname" text="Name"/>
    <f:field ref="objsubject" text="Betreff (einzeilig)"/>
    <f:field ref="objcreatedby" text="Erzeugt von"/>
    <f:field ref="objcreatedat" text="Erzeugt am/um"/>
    <f:field ref="objchangedby" text="Letzte Änderung von"/>
    <f:field ref="objmodifiedat" text="Letzte Änderung am/um"/>
  </f:display>
</f:field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408DFC22D521046B690AB64F0DD8D37" ma:contentTypeVersion="0" ma:contentTypeDescription="Ein neues Dokument erstellen." ma:contentTypeScope="" ma:versionID="7b7e09e1dd8b3f0790178ddea7220612">
  <xsd:schema xmlns:xsd="http://www.w3.org/2001/XMLSchema" xmlns:xs="http://www.w3.org/2001/XMLSchema" xmlns:p="http://schemas.microsoft.com/office/2006/metadata/properties" targetNamespace="http://schemas.microsoft.com/office/2006/metadata/properties" ma:root="true" ma:fieldsID="b686dcd11d120f5ddbaa988a62e2b00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004A201C-1A8C-4872-AA6E-8935AF8295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7B6F2769-7194-4217-93D3-3AF3A474228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PPT_SID</Template>
  <TotalTime>0</TotalTime>
  <Words>5121</Words>
  <Application>Microsoft Office PowerPoint</Application>
  <PresentationFormat>Bildschirmpräsentation (4:3)</PresentationFormat>
  <Paragraphs>691</Paragraphs>
  <Slides>77</Slides>
  <Notes>29</Notes>
  <HiddenSlides>0</HiddenSlides>
  <MMClips>0</MMClips>
  <ScaleCrop>false</ScaleCrop>
  <HeadingPairs>
    <vt:vector size="6" baseType="variant">
      <vt:variant>
        <vt:lpstr>Verwendete Schriftarten</vt:lpstr>
      </vt:variant>
      <vt:variant>
        <vt:i4>12</vt:i4>
      </vt:variant>
      <vt:variant>
        <vt:lpstr>Design</vt:lpstr>
      </vt:variant>
      <vt:variant>
        <vt:i4>11</vt:i4>
      </vt:variant>
      <vt:variant>
        <vt:lpstr>Folientitel</vt:lpstr>
      </vt:variant>
      <vt:variant>
        <vt:i4>77</vt:i4>
      </vt:variant>
    </vt:vector>
  </HeadingPairs>
  <TitlesOfParts>
    <vt:vector size="100" baseType="lpstr">
      <vt:lpstr>MS PGothic</vt:lpstr>
      <vt:lpstr>MS PGothic</vt:lpstr>
      <vt:lpstr>Arial</vt:lpstr>
      <vt:lpstr>Calibri</vt:lpstr>
      <vt:lpstr>Calibri Light</vt:lpstr>
      <vt:lpstr>Lucida Sans Unicode</vt:lpstr>
      <vt:lpstr>Simplon Norm</vt:lpstr>
      <vt:lpstr>Symbol</vt:lpstr>
      <vt:lpstr>System Font Regular</vt:lpstr>
      <vt:lpstr>Times New Roman</vt:lpstr>
      <vt:lpstr>Verdana</vt:lpstr>
      <vt:lpstr>Wingdings</vt:lpstr>
      <vt:lpstr>PPT_SID</vt:lpstr>
      <vt:lpstr>1_Office-Design</vt:lpstr>
      <vt:lpstr>Office-Design</vt:lpstr>
      <vt:lpstr>E_PPT_SwissTPH</vt:lpstr>
      <vt:lpstr>1_Office</vt:lpstr>
      <vt:lpstr>1_Custom Design</vt:lpstr>
      <vt:lpstr>Custom Design</vt:lpstr>
      <vt:lpstr>ZHAW</vt:lpstr>
      <vt:lpstr>blank</vt:lpstr>
      <vt:lpstr>Office</vt:lpstr>
      <vt:lpstr>Titelblatt</vt:lpstr>
      <vt:lpstr>Früherkennung von Kindswohlgefährdung für Fachpersonen in der Frühen Kindheit | 7. Juni 2022</vt:lpstr>
      <vt:lpstr>Programm</vt:lpstr>
      <vt:lpstr>Früherkennung von Kindeswohlgefährdung    </vt:lpstr>
      <vt:lpstr>Agenda</vt:lpstr>
      <vt:lpstr>1. Kindeswohl und Kindeswohlgefährdung</vt:lpstr>
      <vt:lpstr>Kindeswohl </vt:lpstr>
      <vt:lpstr>Kindeswohl II</vt:lpstr>
      <vt:lpstr>Kindeswohlgefährdung </vt:lpstr>
      <vt:lpstr>Kindeswohlgefährdung II</vt:lpstr>
      <vt:lpstr>Kindeswohlgefährdung III</vt:lpstr>
      <vt:lpstr>Kindeswohlgefährdung IV</vt:lpstr>
      <vt:lpstr>2. Melderechte und – pflichten für Hebammen und Mütter- und     Väterberater/innen, Datenschutz</vt:lpstr>
      <vt:lpstr>Kindesschutz </vt:lpstr>
      <vt:lpstr>Melderechte und Meldepflichten  </vt:lpstr>
      <vt:lpstr>Akteure im umfassenden Kindesschutz</vt:lpstr>
      <vt:lpstr>Datenschutz </vt:lpstr>
      <vt:lpstr>3. Früherkennung von Auffälligkeiten     Risiko- und Schutzfaktoren in der frühen Kindheit  </vt:lpstr>
      <vt:lpstr>Ziele der Früherkennung</vt:lpstr>
      <vt:lpstr>Ziele der Früherkennung II</vt:lpstr>
      <vt:lpstr>Kinderrechte - Weil Kinder (besonders verletzliche) Menschen sind! </vt:lpstr>
      <vt:lpstr>Was brauchen Kinder?  </vt:lpstr>
      <vt:lpstr>Früherkennung von Auffälligkeiten </vt:lpstr>
      <vt:lpstr>Risikofaktoren in der frühen Kindheit</vt:lpstr>
      <vt:lpstr>Risikofaktoren in der frühen Kindheit II</vt:lpstr>
      <vt:lpstr>Schutzfaktoren in der frühen Kindheit  </vt:lpstr>
      <vt:lpstr>Früherkennung von Auffälligkeiten – Fazit  </vt:lpstr>
      <vt:lpstr>4. Handeln bei Auffälligkeiten:      Vorgehen, Haltung und Herausforderungen</vt:lpstr>
      <vt:lpstr>Handeln bei Auffälligkeiten – Vorgehen </vt:lpstr>
      <vt:lpstr>Handeln bei Auffälligkeiten - Haltung</vt:lpstr>
      <vt:lpstr>Handeln bei Auffälligkeiten – Herausforderungen </vt:lpstr>
      <vt:lpstr>Herzlichen Dank für Ihre Aufmerksamkeit.</vt:lpstr>
      <vt:lpstr>Literatur</vt:lpstr>
      <vt:lpstr>4 Workshops</vt:lpstr>
      <vt:lpstr>Workshops (40 Minuten, bis 14:30 Uhr)</vt:lpstr>
      <vt:lpstr>Ergebnisse sammeln</vt:lpstr>
      <vt:lpstr>Pause 15.00 – 15.25 Uhr</vt:lpstr>
      <vt:lpstr>Programm</vt:lpstr>
      <vt:lpstr>Unterstützende Anlaufstellen BL im Kindesschutz</vt:lpstr>
      <vt:lpstr>PowerPoint-Präsentation</vt:lpstr>
      <vt:lpstr>PowerPoint-Präsentation</vt:lpstr>
      <vt:lpstr>PowerPoint-Präsentation</vt:lpstr>
      <vt:lpstr>Zunahme  komplexer Betreuungen</vt:lpstr>
      <vt:lpstr>PowerPoint-Präsentation</vt:lpstr>
      <vt:lpstr>PowerPoint-Präsentation</vt:lpstr>
      <vt:lpstr>Quantitative Ergebnisse: 57 Härtefälle-Dossiers 2019</vt:lpstr>
      <vt:lpstr>Qualitative Ergebnisse: Leitfadengestützte Interviews</vt:lpstr>
      <vt:lpstr>PowerPoint-Präsentation</vt:lpstr>
      <vt:lpstr>PowerPoint-Präsentation</vt:lpstr>
      <vt:lpstr>Fachstelle sexuelle Gesundheit Baselland (Kantonale Fachstellen für Schwangerschafts- und Beziehungsfragen)</vt:lpstr>
      <vt:lpstr>Ausbildung, Stellenprozente, Anmeldung</vt:lpstr>
      <vt:lpstr>Rahmenbedingungen</vt:lpstr>
      <vt:lpstr>Schwerpunktthemen</vt:lpstr>
      <vt:lpstr>Vom Angebot erfahren durch</vt:lpstr>
      <vt:lpstr>PowerPoint-Präsentation</vt:lpstr>
      <vt:lpstr>Vorstellung der KESB Baselland Weiterbildung Kindesschutz 7. Juni 2022</vt:lpstr>
      <vt:lpstr>Alltag der KESB-Mitarbeitenden</vt:lpstr>
      <vt:lpstr>Fachbehörden in allen Kantonen</vt:lpstr>
      <vt:lpstr>6 KESB-Bezirke  im Kanton Basel-Landschaft</vt:lpstr>
      <vt:lpstr>KESB in Baselland</vt:lpstr>
      <vt:lpstr>KESB in Baselland</vt:lpstr>
      <vt:lpstr>Zuständigkeit der KESB</vt:lpstr>
      <vt:lpstr>Kindesschutzrecht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Bedarfserhebung der Themen für 2. Halbtag Melanie Wächtler</vt:lpstr>
      <vt:lpstr>Ausblick und Abschluss</vt:lpstr>
      <vt:lpstr>Weiterbildungsangebote</vt:lpstr>
      <vt:lpstr>Zusammenfassung der wichtigen Fachstellen BL</vt:lpstr>
      <vt:lpstr>Suchportal für Fach- und Beratungsstellen BL</vt:lpstr>
      <vt:lpstr>Leitfäden</vt:lpstr>
      <vt:lpstr>Merkblätter</vt:lpstr>
      <vt:lpstr>Vielen Dank für Ihre Aufmerksamkeit,  Ihr Engagement und Interesse</vt:lpstr>
    </vt:vector>
  </TitlesOfParts>
  <Company>Kantonale Verwaltungen BL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Fachkommission Kindes- und Jugendschutz</dc:title>
  <dc:creator>Ziegler, Franz SID</dc:creator>
  <cp:lastModifiedBy>Nigl, Thomas SID</cp:lastModifiedBy>
  <cp:revision>96</cp:revision>
  <cp:lastPrinted>2022-05-11T08:06:00Z</cp:lastPrinted>
  <dcterms:created xsi:type="dcterms:W3CDTF">2016-10-18T09:47:02Z</dcterms:created>
  <dcterms:modified xsi:type="dcterms:W3CDTF">2022-06-07T09:14:27Z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0x0101001408DFC22D521046B690AB64F0DD8D37</vt:lpwstr>
  </property>
  <property fmtid="{D5CDD505-2E9C-101B-9397-08002B2CF9AE}" pid="3" name="FSC#JPMDBLPRECONFIG@15.1700:RecipientSalutation">
    <vt:lpwstr/>
  </property>
  <property fmtid="{D5CDD505-2E9C-101B-9397-08002B2CF9AE}" pid="4" name="FSC#JPMDBLPRECONFIG@15.1700:RecipientTitle">
    <vt:lpwstr/>
  </property>
  <property fmtid="{D5CDD505-2E9C-101B-9397-08002B2CF9AE}" pid="5" name="FSC#JPMDBLPRECONFIG@15.1700:RecipientFirstName">
    <vt:lpwstr/>
  </property>
  <property fmtid="{D5CDD505-2E9C-101B-9397-08002B2CF9AE}" pid="6" name="FSC#JPMDBLPRECONFIG@15.1700:RecipientSurname">
    <vt:lpwstr/>
  </property>
  <property fmtid="{D5CDD505-2E9C-101B-9397-08002B2CF9AE}" pid="7" name="FSC#JPMDBLPRECONFIG@15.1700:RecipientStreet">
    <vt:lpwstr/>
  </property>
  <property fmtid="{D5CDD505-2E9C-101B-9397-08002B2CF9AE}" pid="8" name="FSC#JPMDBLPRECONFIG@15.1700:RecipientPOBox">
    <vt:lpwstr/>
  </property>
  <property fmtid="{D5CDD505-2E9C-101B-9397-08002B2CF9AE}" pid="9" name="FSC#JPMDBLPRECONFIG@15.1700:RecipientZIPCode">
    <vt:lpwstr/>
  </property>
  <property fmtid="{D5CDD505-2E9C-101B-9397-08002B2CF9AE}" pid="10" name="FSC#JPMDBLPRECONFIG@15.1700:RecipientCity">
    <vt:lpwstr/>
  </property>
  <property fmtid="{D5CDD505-2E9C-101B-9397-08002B2CF9AE}" pid="11" name="FSC#JPMDBLPRECONFIG@15.1700:RecipientCountry">
    <vt:lpwstr/>
  </property>
  <property fmtid="{D5CDD505-2E9C-101B-9397-08002B2CF9AE}" pid="12" name="FSC#JPMDBLPRECONFIG@15.1700:RecipientOrgname">
    <vt:lpwstr/>
  </property>
  <property fmtid="{D5CDD505-2E9C-101B-9397-08002B2CF9AE}" pid="13" name="FSC#JPMDBLPRECONFIG@15.1700:RecipientEMail">
    <vt:lpwstr/>
  </property>
  <property fmtid="{D5CDD505-2E9C-101B-9397-08002B2CF9AE}" pid="14" name="FSC#JPMDBL@15.1700:Addressee_Ansprechperson">
    <vt:lpwstr/>
  </property>
  <property fmtid="{D5CDD505-2E9C-101B-9397-08002B2CF9AE}" pid="15" name="FSC#JPMDBLPRECONFIG@15.1700:RecipientDate">
    <vt:lpwstr/>
  </property>
  <property fmtid="{D5CDD505-2E9C-101B-9397-08002B2CF9AE}" pid="16" name="FSC#JPMDBL@15.1700:subfiletype">
    <vt:lpwstr>Masterpräsentation</vt:lpwstr>
  </property>
  <property fmtid="{D5CDD505-2E9C-101B-9397-08002B2CF9AE}" pid="17" name="FSC#JPMDBLPRECONFIG@15.1700:SubfileSubject">
    <vt:lpwstr>Masterpräsentation</vt:lpwstr>
  </property>
  <property fmtid="{D5CDD505-2E9C-101B-9397-08002B2CF9AE}" pid="18" name="FSC#JPMDBLPRECONFIG@15.1700:SubfileDossierRef">
    <vt:lpwstr>2.20.11.03-00005/00026/00006</vt:lpwstr>
  </property>
  <property fmtid="{D5CDD505-2E9C-101B-9397-08002B2CF9AE}" pid="19" name="FSC#JPMDBL@15.1700:fileresporg">
    <vt:lpwstr>SIDGS</vt:lpwstr>
  </property>
  <property fmtid="{D5CDD505-2E9C-101B-9397-08002B2CF9AE}" pid="20" name="FSC#JPMDBLPRECONFIG@15.1700:SubfileResponsibleFirstname">
    <vt:lpwstr/>
  </property>
  <property fmtid="{D5CDD505-2E9C-101B-9397-08002B2CF9AE}" pid="21" name="FSC#JPMDBLPRECONFIG@15.1700:SubfileResponsibleSurname">
    <vt:lpwstr/>
  </property>
  <property fmtid="{D5CDD505-2E9C-101B-9397-08002B2CF9AE}" pid="22" name="FSC#JPMDBLPRECONFIG@15.1700:SubfileResponsibleProfession">
    <vt:lpwstr/>
  </property>
  <property fmtid="{D5CDD505-2E9C-101B-9397-08002B2CF9AE}" pid="23" name="FSC#JPMDBL@15.1700:fileresponsibletitle">
    <vt:lpwstr/>
  </property>
  <property fmtid="{D5CDD505-2E9C-101B-9397-08002B2CF9AE}" pid="24" name="FSC#JPMDBLPRECONFIG@15.1700:SubfileResponsibleInitials">
    <vt:lpwstr/>
  </property>
  <property fmtid="{D5CDD505-2E9C-101B-9397-08002B2CF9AE}" pid="25" name="FSC#JPMDBL@15.1700:fileresponsiblephone">
    <vt:lpwstr/>
  </property>
  <property fmtid="{D5CDD505-2E9C-101B-9397-08002B2CF9AE}" pid="26" name="FSC#JPMDBL@15.1700:fileresponsiblefax">
    <vt:lpwstr/>
  </property>
  <property fmtid="{D5CDD505-2E9C-101B-9397-08002B2CF9AE}" pid="27" name="FSC#JPMDBL@15.1700:fileresponsibleemail">
    <vt:lpwstr/>
  </property>
  <property fmtid="{D5CDD505-2E9C-101B-9397-08002B2CF9AE}" pid="28" name="FSC#JPMDBL@15.1700:SubFile_filereference">
    <vt:lpwstr>2.20.11.03-00005/00026/00006</vt:lpwstr>
  </property>
  <property fmtid="{D5CDD505-2E9C-101B-9397-08002B2CF9AE}" pid="29" name="FSC#JPMDBL@15.1700:SubFile_Title">
    <vt:lpwstr>Präsentationen</vt:lpwstr>
  </property>
  <property fmtid="{D5CDD505-2E9C-101B-9397-08002B2CF9AE}" pid="30" name="FSC#JPMDBL@15.1700:fileresporghp">
    <vt:lpwstr/>
  </property>
  <property fmtid="{D5CDD505-2E9C-101B-9397-08002B2CF9AE}" pid="31" name="FSC#JPMDBL@15.1700:fileresporgremarks">
    <vt:lpwstr/>
  </property>
  <property fmtid="{D5CDD505-2E9C-101B-9397-08002B2CF9AE}" pid="32" name="FSC#JPMDBL@15.1700:RecipientContactFirstname">
    <vt:lpwstr/>
  </property>
  <property fmtid="{D5CDD505-2E9C-101B-9397-08002B2CF9AE}" pid="33" name="FSC#JPMDBL@15.1700:RecipientContactSalutation">
    <vt:lpwstr/>
  </property>
  <property fmtid="{D5CDD505-2E9C-101B-9397-08002B2CF9AE}" pid="34" name="FSC#JPMDBL@15.1700:RecipientContactSurname">
    <vt:lpwstr/>
  </property>
  <property fmtid="{D5CDD505-2E9C-101B-9397-08002B2CF9AE}" pid="35" name="FSC#JPMDBL@15.1700:FileRespAbbreviation">
    <vt:lpwstr/>
  </property>
  <property fmtid="{D5CDD505-2E9C-101B-9397-08002B2CF9AE}" pid="36" name="FSC#JPMDBL@15.1700:CurrentUserAbbreviation">
    <vt:lpwstr/>
  </property>
  <property fmtid="{D5CDD505-2E9C-101B-9397-08002B2CF9AE}" pid="37" name="FSC#JPMDBL@15.1700:FileRespInitials">
    <vt:lpwstr/>
  </property>
  <property fmtid="{D5CDD505-2E9C-101B-9397-08002B2CF9AE}" pid="38" name="FSC#JPMDBL@15.1700:CurrentUserInitials">
    <vt:lpwstr/>
  </property>
  <property fmtid="{D5CDD505-2E9C-101B-9397-08002B2CF9AE}" pid="39" name="FSC#JPMDBL@15.1700:DocNr">
    <vt:lpwstr>1</vt:lpwstr>
  </property>
  <property fmtid="{D5CDD505-2E9C-101B-9397-08002B2CF9AE}" pid="40" name="FSC#JPMDBL@15.1700:DocObjOpendat">
    <vt:lpwstr/>
  </property>
  <property fmtid="{D5CDD505-2E9C-101B-9397-08002B2CF9AE}" pid="41" name="FSC#JPMDBL@15.1700:ProfessionApprover">
    <vt:lpwstr/>
  </property>
  <property fmtid="{D5CDD505-2E9C-101B-9397-08002B2CF9AE}" pid="42" name="FSC#JPMDBL@15.1700:ProfessionFileResp">
    <vt:lpwstr/>
  </property>
  <property fmtid="{D5CDD505-2E9C-101B-9397-08002B2CF9AE}" pid="43" name="FSC#JPMDBL@15.1700:SubjectFileResOrg">
    <vt:lpwstr>JGS</vt:lpwstr>
  </property>
  <property fmtid="{D5CDD505-2E9C-101B-9397-08002B2CF9AE}" pid="44" name="FSC#JPMDBL@15.1700:ApproverRemarks">
    <vt:lpwstr/>
  </property>
  <property fmtid="{D5CDD505-2E9C-101B-9397-08002B2CF9AE}" pid="45" name="FSC#JPMDBL@15.1700:filerespremarks">
    <vt:lpwstr/>
  </property>
  <property fmtid="{D5CDD505-2E9C-101B-9397-08002B2CF9AE}" pid="46" name="FSC#JPMDBL@15.1700:FirstRecipientOrgRemarks">
    <vt:lpwstr/>
  </property>
  <property fmtid="{D5CDD505-2E9C-101B-9397-08002B2CF9AE}" pid="47" name="FSC#JPMDBL@15.1700:DossierAddrOrgName">
    <vt:lpwstr/>
  </property>
  <property fmtid="{D5CDD505-2E9C-101B-9397-08002B2CF9AE}" pid="48" name="FSC#JPMDBL@15.1700:DossierAddrSalutation">
    <vt:lpwstr/>
  </property>
  <property fmtid="{D5CDD505-2E9C-101B-9397-08002B2CF9AE}" pid="49" name="FSC#JPMDBL@15.1700:DossierAddrTitle">
    <vt:lpwstr/>
  </property>
  <property fmtid="{D5CDD505-2E9C-101B-9397-08002B2CF9AE}" pid="50" name="FSC#JPMDBL@15.1700:DossierAddrFirstName">
    <vt:lpwstr/>
  </property>
  <property fmtid="{D5CDD505-2E9C-101B-9397-08002B2CF9AE}" pid="51" name="FSC#JPMDBL@15.1700:DossierAddrName">
    <vt:lpwstr/>
  </property>
  <property fmtid="{D5CDD505-2E9C-101B-9397-08002B2CF9AE}" pid="52" name="FSC#JPMDBL@15.1700:DossierAddrOrgNameAddon1">
    <vt:lpwstr/>
  </property>
  <property fmtid="{D5CDD505-2E9C-101B-9397-08002B2CF9AE}" pid="53" name="FSC#JPMDBL@15.1700:DossierAddrOrgNameAddon2">
    <vt:lpwstr/>
  </property>
  <property fmtid="{D5CDD505-2E9C-101B-9397-08002B2CF9AE}" pid="54" name="FSC#JPMDBL@15.1700:DossierAddrStreet">
    <vt:lpwstr/>
  </property>
  <property fmtid="{D5CDD505-2E9C-101B-9397-08002B2CF9AE}" pid="55" name="FSC#JPMDBL@15.1700:DossierAddrStreetNumber">
    <vt:lpwstr/>
  </property>
  <property fmtid="{D5CDD505-2E9C-101B-9397-08002B2CF9AE}" pid="56" name="FSC#JPMDBL@15.1700:DossierAddrFloor">
    <vt:lpwstr/>
  </property>
  <property fmtid="{D5CDD505-2E9C-101B-9397-08002B2CF9AE}" pid="57" name="FSC#JPMDBL@15.1700:DossierAddrDoor">
    <vt:lpwstr/>
  </property>
  <property fmtid="{D5CDD505-2E9C-101B-9397-08002B2CF9AE}" pid="58" name="FSC#JPMDBL@15.1700:DossierAddrZipCode">
    <vt:lpwstr/>
  </property>
  <property fmtid="{D5CDD505-2E9C-101B-9397-08002B2CF9AE}" pid="59" name="FSC#JPMDBL@15.1700:DossierAddrCity">
    <vt:lpwstr/>
  </property>
  <property fmtid="{D5CDD505-2E9C-101B-9397-08002B2CF9AE}" pid="60" name="FSC#JPMDBL@15.1700:DossierAddrCountry">
    <vt:lpwstr/>
  </property>
  <property fmtid="{D5CDD505-2E9C-101B-9397-08002B2CF9AE}" pid="61" name="FSC#JPMDBL@15.1700:DossierAddrFaxNumber">
    <vt:lpwstr/>
  </property>
  <property fmtid="{D5CDD505-2E9C-101B-9397-08002B2CF9AE}" pid="62" name="FSC#JPMDBL@15.1700:DossierAddrEMail">
    <vt:lpwstr/>
  </property>
  <property fmtid="{D5CDD505-2E9C-101B-9397-08002B2CF9AE}" pid="63" name="FSC#JPMDBL@15.1700:DossierAddrNote">
    <vt:lpwstr/>
  </property>
  <property fmtid="{D5CDD505-2E9C-101B-9397-08002B2CF9AE}" pid="64" name="FSC#JPMDBL@15.1700:DossierAddrAdditional1">
    <vt:lpwstr/>
  </property>
  <property fmtid="{D5CDD505-2E9C-101B-9397-08002B2CF9AE}" pid="65" name="FSC#JPMDBL@15.1700:DossierAddrAdditional2">
    <vt:lpwstr/>
  </property>
  <property fmtid="{D5CDD505-2E9C-101B-9397-08002B2CF9AE}" pid="66" name="FSC#JPMDBL@15.1700:DossierAddrAdditional3">
    <vt:lpwstr/>
  </property>
  <property fmtid="{D5CDD505-2E9C-101B-9397-08002B2CF9AE}" pid="67" name="FSC#JPMDBL@15.1700:DossierAddrAdditional4">
    <vt:lpwstr/>
  </property>
  <property fmtid="{D5CDD505-2E9C-101B-9397-08002B2CF9AE}" pid="68" name="FSC#JPMDBL@15.1700:DossierAddrAdditional5">
    <vt:lpwstr/>
  </property>
  <property fmtid="{D5CDD505-2E9C-101B-9397-08002B2CF9AE}" pid="69" name="FSC#JPMDBL@15.1700:DossierCreatedAtLong">
    <vt:lpwstr>21. März 2018</vt:lpwstr>
  </property>
  <property fmtid="{D5CDD505-2E9C-101B-9397-08002B2CF9AE}" pid="70" name="FSC#JPMDBL@15.1700:DossierGeoInfoCity1">
    <vt:lpwstr/>
  </property>
  <property fmtid="{D5CDD505-2E9C-101B-9397-08002B2CF9AE}" pid="71" name="FSC#JPMDBL@15.1700:DossierGeoInfoStreets1">
    <vt:lpwstr/>
  </property>
  <property fmtid="{D5CDD505-2E9C-101B-9397-08002B2CF9AE}" pid="72" name="FSC#JPMDBL@15.1700:DossierGeoInfoHouseNumber1">
    <vt:lpwstr/>
  </property>
  <property fmtid="{D5CDD505-2E9C-101B-9397-08002B2CF9AE}" pid="73" name="FSC#JPMDBL@15.1700:DossierGeoInfoLot1">
    <vt:lpwstr/>
  </property>
  <property fmtid="{D5CDD505-2E9C-101B-9397-08002B2CF9AE}" pid="74" name="FSC#JPMDBL@15.1700:DossierGeoInfoCity2">
    <vt:lpwstr/>
  </property>
  <property fmtid="{D5CDD505-2E9C-101B-9397-08002B2CF9AE}" pid="75" name="FSC#JPMDBL@15.1700:DossierGeoInfoStreets2">
    <vt:lpwstr/>
  </property>
  <property fmtid="{D5CDD505-2E9C-101B-9397-08002B2CF9AE}" pid="76" name="FSC#JPMDBL@15.1700:DossierGeoInfoHouseNumber2">
    <vt:lpwstr/>
  </property>
  <property fmtid="{D5CDD505-2E9C-101B-9397-08002B2CF9AE}" pid="77" name="FSC#JPMDBL@15.1700:DossierGeoInfoLot2">
    <vt:lpwstr/>
  </property>
  <property fmtid="{D5CDD505-2E9C-101B-9397-08002B2CF9AE}" pid="78" name="FSC#JPMDBL@15.1700:DossierGeoInfoCity3">
    <vt:lpwstr/>
  </property>
  <property fmtid="{D5CDD505-2E9C-101B-9397-08002B2CF9AE}" pid="79" name="FSC#JPMDBL@15.1700:DossierGeoInfoStreets3">
    <vt:lpwstr/>
  </property>
  <property fmtid="{D5CDD505-2E9C-101B-9397-08002B2CF9AE}" pid="80" name="FSC#JPMDBL@15.1700:DossierGeoInfoHouseNumber3">
    <vt:lpwstr/>
  </property>
  <property fmtid="{D5CDD505-2E9C-101B-9397-08002B2CF9AE}" pid="81" name="FSC#JPMDBL@15.1700:DossierGeoInfoLot3">
    <vt:lpwstr/>
  </property>
  <property fmtid="{D5CDD505-2E9C-101B-9397-08002B2CF9AE}" pid="82" name="FSC#JPMDBL@15.1700:DossierGeoInfoCity4">
    <vt:lpwstr/>
  </property>
  <property fmtid="{D5CDD505-2E9C-101B-9397-08002B2CF9AE}" pid="83" name="FSC#JPMDBL@15.1700:DossierGeoInfoStreets4">
    <vt:lpwstr/>
  </property>
  <property fmtid="{D5CDD505-2E9C-101B-9397-08002B2CF9AE}" pid="84" name="FSC#JPMDBL@15.1700:DossierGeoInfoHouseNumber4">
    <vt:lpwstr/>
  </property>
  <property fmtid="{D5CDD505-2E9C-101B-9397-08002B2CF9AE}" pid="85" name="FSC#JPMDBL@15.1700:DossierGeoInfoLot4">
    <vt:lpwstr/>
  </property>
  <property fmtid="{D5CDD505-2E9C-101B-9397-08002B2CF9AE}" pid="86" name="FSC#JPMDBL@15.1700:DossierGeoInfoCity5">
    <vt:lpwstr/>
  </property>
  <property fmtid="{D5CDD505-2E9C-101B-9397-08002B2CF9AE}" pid="87" name="FSC#JPMDBL@15.1700:DossierGeoInfoStreets5">
    <vt:lpwstr/>
  </property>
  <property fmtid="{D5CDD505-2E9C-101B-9397-08002B2CF9AE}" pid="88" name="FSC#JPMDBL@15.1700:DossierGeoInfoHouseNumber5">
    <vt:lpwstr/>
  </property>
  <property fmtid="{D5CDD505-2E9C-101B-9397-08002B2CF9AE}" pid="89" name="FSC#JPMDBL@15.1700:DossierGeoInfoLot5">
    <vt:lpwstr/>
  </property>
  <property fmtid="{D5CDD505-2E9C-101B-9397-08002B2CF9AE}" pid="90" name="FSC#JPMDBL@15.1700:DossierGeoInfoCity6">
    <vt:lpwstr/>
  </property>
  <property fmtid="{D5CDD505-2E9C-101B-9397-08002B2CF9AE}" pid="91" name="FSC#JPMDBL@15.1700:DossierGeoInfoStreets6">
    <vt:lpwstr/>
  </property>
  <property fmtid="{D5CDD505-2E9C-101B-9397-08002B2CF9AE}" pid="92" name="FSC#JPMDBL@15.1700:DossierGeoInfoHouseNumber6">
    <vt:lpwstr/>
  </property>
  <property fmtid="{D5CDD505-2E9C-101B-9397-08002B2CF9AE}" pid="93" name="FSC#JPMDBL@15.1700:DossierGeoInfoLot6">
    <vt:lpwstr/>
  </property>
  <property fmtid="{D5CDD505-2E9C-101B-9397-08002B2CF9AE}" pid="94" name="FSC#JPMDBL@15.1700:DossierGeoInfoForeignr">
    <vt:lpwstr/>
  </property>
  <property fmtid="{D5CDD505-2E9C-101B-9397-08002B2CF9AE}" pid="95" name="FSC#JPMDBL@15.1700:DossierGeoInfoState">
    <vt:lpwstr/>
  </property>
  <property fmtid="{D5CDD505-2E9C-101B-9397-08002B2CF9AE}" pid="96" name="FSC#JPMDBL@15.1700:DossierGeoInfoSignal1">
    <vt:lpwstr/>
  </property>
  <property fmtid="{D5CDD505-2E9C-101B-9397-08002B2CF9AE}" pid="97" name="FSC#JPMDBL@15.1700:DossierGeoInfoSignal2">
    <vt:lpwstr/>
  </property>
  <property fmtid="{D5CDD505-2E9C-101B-9397-08002B2CF9AE}" pid="98" name="FSC#JPMDBL@15.1700:DossierGeoInfoSignal3">
    <vt:lpwstr/>
  </property>
  <property fmtid="{D5CDD505-2E9C-101B-9397-08002B2CF9AE}" pid="99" name="FSC#JPMDBL@15.1700:DossierGeoInfoSignal4">
    <vt:lpwstr/>
  </property>
  <property fmtid="{D5CDD505-2E9C-101B-9397-08002B2CF9AE}" pid="100" name="FSC#JPMDBL@15.1700:DossierGeoInfoSignal5">
    <vt:lpwstr/>
  </property>
  <property fmtid="{D5CDD505-2E9C-101B-9397-08002B2CF9AE}" pid="101" name="FSC#JPMDBL@15.1700:DossierGeoInfoSignal6">
    <vt:lpwstr/>
  </property>
  <property fmtid="{D5CDD505-2E9C-101B-9397-08002B2CF9AE}" pid="102" name="FSC#JPMDBL@15.1700:DossierGeoInfoPubDate">
    <vt:lpwstr/>
  </property>
  <property fmtid="{D5CDD505-2E9C-101B-9397-08002B2CF9AE}" pid="103" name="FSC#JPMDBL@15.1700:DossierGeoInfoDetailLocality">
    <vt:lpwstr/>
  </property>
  <property fmtid="{D5CDD505-2E9C-101B-9397-08002B2CF9AE}" pid="104" name="FSC#JPMDBL@15.1700:SubDossierCreatedAtLong">
    <vt:lpwstr>5. Januar 2022</vt:lpwstr>
  </property>
  <property fmtid="{D5CDD505-2E9C-101B-9397-08002B2CF9AE}" pid="105" name="FSC#JPMDBL@15.1700:SubDossierGeoInfoCity1">
    <vt:lpwstr/>
  </property>
  <property fmtid="{D5CDD505-2E9C-101B-9397-08002B2CF9AE}" pid="106" name="FSC#JPMDBL@15.1700:SubDossierGeoInfoStreets1">
    <vt:lpwstr/>
  </property>
  <property fmtid="{D5CDD505-2E9C-101B-9397-08002B2CF9AE}" pid="107" name="FSC#JPMDBL@15.1700:SubDossierGeoInfoHouseNumber1">
    <vt:lpwstr/>
  </property>
  <property fmtid="{D5CDD505-2E9C-101B-9397-08002B2CF9AE}" pid="108" name="FSC#JPMDBL@15.1700:SubDossierGeoInfoLot1">
    <vt:lpwstr/>
  </property>
  <property fmtid="{D5CDD505-2E9C-101B-9397-08002B2CF9AE}" pid="109" name="FSC#JPMDBL@15.1700:SubDossierGeoInfoCity2">
    <vt:lpwstr/>
  </property>
  <property fmtid="{D5CDD505-2E9C-101B-9397-08002B2CF9AE}" pid="110" name="FSC#JPMDBL@15.1700:SubDossierGeoInfoStreets2">
    <vt:lpwstr/>
  </property>
  <property fmtid="{D5CDD505-2E9C-101B-9397-08002B2CF9AE}" pid="111" name="FSC#JPMDBL@15.1700:SubDossierGeoInfoHouseNumber2">
    <vt:lpwstr/>
  </property>
  <property fmtid="{D5CDD505-2E9C-101B-9397-08002B2CF9AE}" pid="112" name="FSC#JPMDBL@15.1700:SubDossierGeoInfoLot2">
    <vt:lpwstr/>
  </property>
  <property fmtid="{D5CDD505-2E9C-101B-9397-08002B2CF9AE}" pid="113" name="FSC#JPMDBL@15.1700:SubDossierGeoInfoCity3">
    <vt:lpwstr/>
  </property>
  <property fmtid="{D5CDD505-2E9C-101B-9397-08002B2CF9AE}" pid="114" name="FSC#JPMDBL@15.1700:SubDossierGeoInfoStreets3">
    <vt:lpwstr/>
  </property>
  <property fmtid="{D5CDD505-2E9C-101B-9397-08002B2CF9AE}" pid="115" name="FSC#JPMDBL@15.1700:SubDossierGeoInfoHouseNumber3">
    <vt:lpwstr/>
  </property>
  <property fmtid="{D5CDD505-2E9C-101B-9397-08002B2CF9AE}" pid="116" name="FSC#JPMDBL@15.1700:SubDossierGeoInfoLot3">
    <vt:lpwstr/>
  </property>
  <property fmtid="{D5CDD505-2E9C-101B-9397-08002B2CF9AE}" pid="117" name="FSC#JPMDBL@15.1700:SubDossierGeoInfoCity4">
    <vt:lpwstr/>
  </property>
  <property fmtid="{D5CDD505-2E9C-101B-9397-08002B2CF9AE}" pid="118" name="FSC#JPMDBL@15.1700:SubDossierGeoInfoStreets4">
    <vt:lpwstr/>
  </property>
  <property fmtid="{D5CDD505-2E9C-101B-9397-08002B2CF9AE}" pid="119" name="FSC#JPMDBL@15.1700:SubDossierGeoInfoHouseNumber4">
    <vt:lpwstr/>
  </property>
  <property fmtid="{D5CDD505-2E9C-101B-9397-08002B2CF9AE}" pid="120" name="FSC#JPMDBL@15.1700:SubDossierGeoInfoLot4">
    <vt:lpwstr/>
  </property>
  <property fmtid="{D5CDD505-2E9C-101B-9397-08002B2CF9AE}" pid="121" name="FSC#JPMDBL@15.1700:SubDossierGeoInfoCity5">
    <vt:lpwstr/>
  </property>
  <property fmtid="{D5CDD505-2E9C-101B-9397-08002B2CF9AE}" pid="122" name="FSC#JPMDBL@15.1700:SubDossierGeoInfoStreets5">
    <vt:lpwstr/>
  </property>
  <property fmtid="{D5CDD505-2E9C-101B-9397-08002B2CF9AE}" pid="123" name="FSC#JPMDBL@15.1700:SubDossierGeoInfoHouseNumber5">
    <vt:lpwstr/>
  </property>
  <property fmtid="{D5CDD505-2E9C-101B-9397-08002B2CF9AE}" pid="124" name="FSC#JPMDBL@15.1700:SubDossierGeoInfoLot5">
    <vt:lpwstr/>
  </property>
  <property fmtid="{D5CDD505-2E9C-101B-9397-08002B2CF9AE}" pid="125" name="FSC#JPMDBL@15.1700:SubDossierGeoInfoCity6">
    <vt:lpwstr/>
  </property>
  <property fmtid="{D5CDD505-2E9C-101B-9397-08002B2CF9AE}" pid="126" name="FSC#JPMDBL@15.1700:SubDossierGeoInfoStreets6">
    <vt:lpwstr/>
  </property>
  <property fmtid="{D5CDD505-2E9C-101B-9397-08002B2CF9AE}" pid="127" name="FSC#JPMDBL@15.1700:SubDossierGeoInfoHouseNumber6">
    <vt:lpwstr/>
  </property>
  <property fmtid="{D5CDD505-2E9C-101B-9397-08002B2CF9AE}" pid="128" name="FSC#JPMDBL@15.1700:SubDossierGeoInfoLot6">
    <vt:lpwstr/>
  </property>
  <property fmtid="{D5CDD505-2E9C-101B-9397-08002B2CF9AE}" pid="129" name="FSC#JPMDBL@15.1700:SubDossierGeoInfoForeignr">
    <vt:lpwstr/>
  </property>
  <property fmtid="{D5CDD505-2E9C-101B-9397-08002B2CF9AE}" pid="130" name="FSC#JPMDBL@15.1700:SubDossierGeoInfoState">
    <vt:lpwstr/>
  </property>
  <property fmtid="{D5CDD505-2E9C-101B-9397-08002B2CF9AE}" pid="131" name="FSC#JPMDBL@15.1700:SubDossierGeoInfoSignal1">
    <vt:lpwstr/>
  </property>
  <property fmtid="{D5CDD505-2E9C-101B-9397-08002B2CF9AE}" pid="132" name="FSC#JPMDBL@15.1700:SubDossierGeoInfoSignal2">
    <vt:lpwstr/>
  </property>
  <property fmtid="{D5CDD505-2E9C-101B-9397-08002B2CF9AE}" pid="133" name="FSC#JPMDBL@15.1700:SubDossierGeoInfoSignal3">
    <vt:lpwstr/>
  </property>
  <property fmtid="{D5CDD505-2E9C-101B-9397-08002B2CF9AE}" pid="134" name="FSC#JPMDBL@15.1700:SubDossierGeoInfoSignal4">
    <vt:lpwstr/>
  </property>
  <property fmtid="{D5CDD505-2E9C-101B-9397-08002B2CF9AE}" pid="135" name="FSC#JPMDBL@15.1700:SubDossierGeoInfoSignal5">
    <vt:lpwstr/>
  </property>
  <property fmtid="{D5CDD505-2E9C-101B-9397-08002B2CF9AE}" pid="136" name="FSC#JPMDBL@15.1700:SubDossierGeoInfoSignal6">
    <vt:lpwstr/>
  </property>
  <property fmtid="{D5CDD505-2E9C-101B-9397-08002B2CF9AE}" pid="137" name="FSC#JPMDBL@15.1700:SubDossierGeoInfoPubDate">
    <vt:lpwstr/>
  </property>
  <property fmtid="{D5CDD505-2E9C-101B-9397-08002B2CF9AE}" pid="138" name="FSC#JPMDBL@15.1700:SubDossierGeoInfoDetailLocality">
    <vt:lpwstr/>
  </property>
  <property fmtid="{D5CDD505-2E9C-101B-9397-08002B2CF9AE}" pid="139" name="FSC#JPMDBL@15.1700:GovDocumentCreatedAtLong">
    <vt:lpwstr>13. April 2022</vt:lpwstr>
  </property>
  <property fmtid="{D5CDD505-2E9C-101B-9397-08002B2CF9AE}" pid="140" name="FSC#JPMDBL@15.1700:GovDocumentGeoInfoCity1">
    <vt:lpwstr/>
  </property>
  <property fmtid="{D5CDD505-2E9C-101B-9397-08002B2CF9AE}" pid="141" name="FSC#JPMDBL@15.1700:GovDocumentGeoInfoStreets1">
    <vt:lpwstr/>
  </property>
  <property fmtid="{D5CDD505-2E9C-101B-9397-08002B2CF9AE}" pid="142" name="FSC#JPMDBL@15.1700:GovDocumentGeoInfoHouseNumber1">
    <vt:lpwstr/>
  </property>
  <property fmtid="{D5CDD505-2E9C-101B-9397-08002B2CF9AE}" pid="143" name="FSC#JPMDBL@15.1700:GovDocumentGeoInfoLot1">
    <vt:lpwstr/>
  </property>
  <property fmtid="{D5CDD505-2E9C-101B-9397-08002B2CF9AE}" pid="144" name="FSC#JPMDBL@15.1700:GovDocumentGeoInfoCity2">
    <vt:lpwstr/>
  </property>
  <property fmtid="{D5CDD505-2E9C-101B-9397-08002B2CF9AE}" pid="145" name="FSC#JPMDBL@15.1700:GovDocumentGeoInfoStreets2">
    <vt:lpwstr/>
  </property>
  <property fmtid="{D5CDD505-2E9C-101B-9397-08002B2CF9AE}" pid="146" name="FSC#JPMDBL@15.1700:GovDocumentGeoInfoHouseNumber2">
    <vt:lpwstr/>
  </property>
  <property fmtid="{D5CDD505-2E9C-101B-9397-08002B2CF9AE}" pid="147" name="FSC#JPMDBL@15.1700:GovDocumentGeoInfoLot2">
    <vt:lpwstr/>
  </property>
  <property fmtid="{D5CDD505-2E9C-101B-9397-08002B2CF9AE}" pid="148" name="FSC#JPMDBL@15.1700:GovDocumentGeoInfoCity3">
    <vt:lpwstr/>
  </property>
  <property fmtid="{D5CDD505-2E9C-101B-9397-08002B2CF9AE}" pid="149" name="FSC#JPMDBL@15.1700:GovDocumentGeoInfoStreets3">
    <vt:lpwstr/>
  </property>
  <property fmtid="{D5CDD505-2E9C-101B-9397-08002B2CF9AE}" pid="150" name="FSC#JPMDBL@15.1700:GovDocumentGeoInfoHouseNumber3">
    <vt:lpwstr/>
  </property>
  <property fmtid="{D5CDD505-2E9C-101B-9397-08002B2CF9AE}" pid="151" name="FSC#JPMDBL@15.1700:GovDocumentGeoInfoLot3">
    <vt:lpwstr/>
  </property>
  <property fmtid="{D5CDD505-2E9C-101B-9397-08002B2CF9AE}" pid="152" name="FSC#JPMDBL@15.1700:GovDocumentGeoInfoCity4">
    <vt:lpwstr/>
  </property>
  <property fmtid="{D5CDD505-2E9C-101B-9397-08002B2CF9AE}" pid="153" name="FSC#JPMDBL@15.1700:GovDocumentGeoInfoStreets4">
    <vt:lpwstr/>
  </property>
  <property fmtid="{D5CDD505-2E9C-101B-9397-08002B2CF9AE}" pid="154" name="FSC#JPMDBL@15.1700:GovDocumentGeoInfoHouseNumber4">
    <vt:lpwstr/>
  </property>
  <property fmtid="{D5CDD505-2E9C-101B-9397-08002B2CF9AE}" pid="155" name="FSC#JPMDBL@15.1700:GovDocumentGeoInfoLot4">
    <vt:lpwstr/>
  </property>
  <property fmtid="{D5CDD505-2E9C-101B-9397-08002B2CF9AE}" pid="156" name="FSC#JPMDBL@15.1700:GovDocumentGeoInfoCity5">
    <vt:lpwstr/>
  </property>
  <property fmtid="{D5CDD505-2E9C-101B-9397-08002B2CF9AE}" pid="157" name="FSC#JPMDBL@15.1700:GovDocumentGeoInfoStreets5">
    <vt:lpwstr/>
  </property>
  <property fmtid="{D5CDD505-2E9C-101B-9397-08002B2CF9AE}" pid="158" name="FSC#JPMDBL@15.1700:GovDocumentGeoInfoHouseNumber5">
    <vt:lpwstr/>
  </property>
  <property fmtid="{D5CDD505-2E9C-101B-9397-08002B2CF9AE}" pid="159" name="FSC#JPMDBL@15.1700:GovDocumentGeoInfoLot5">
    <vt:lpwstr/>
  </property>
  <property fmtid="{D5CDD505-2E9C-101B-9397-08002B2CF9AE}" pid="160" name="FSC#JPMDBL@15.1700:GovDocumentGeoInfoCity6">
    <vt:lpwstr/>
  </property>
  <property fmtid="{D5CDD505-2E9C-101B-9397-08002B2CF9AE}" pid="161" name="FSC#JPMDBL@15.1700:GovDocumentGeoInfoStreets6">
    <vt:lpwstr/>
  </property>
  <property fmtid="{D5CDD505-2E9C-101B-9397-08002B2CF9AE}" pid="162" name="FSC#JPMDBL@15.1700:GovDocumentGeoInfoHouseNumber6">
    <vt:lpwstr/>
  </property>
  <property fmtid="{D5CDD505-2E9C-101B-9397-08002B2CF9AE}" pid="163" name="FSC#JPMDBL@15.1700:GovDocumentGeoInfoLot6">
    <vt:lpwstr/>
  </property>
  <property fmtid="{D5CDD505-2E9C-101B-9397-08002B2CF9AE}" pid="164" name="FSC#JPMDBL@15.1700:GovDocumentGeoInfoForeignr">
    <vt:lpwstr/>
  </property>
  <property fmtid="{D5CDD505-2E9C-101B-9397-08002B2CF9AE}" pid="165" name="FSC#JPMDBL@15.1700:GovDocumentGeoInfoState">
    <vt:lpwstr/>
  </property>
  <property fmtid="{D5CDD505-2E9C-101B-9397-08002B2CF9AE}" pid="166" name="FSC#JPMDBL@15.1700:GovDocumentGeoInfoSignal1">
    <vt:lpwstr/>
  </property>
  <property fmtid="{D5CDD505-2E9C-101B-9397-08002B2CF9AE}" pid="167" name="FSC#JPMDBL@15.1700:GovDocumentGeoInfoSignal2">
    <vt:lpwstr/>
  </property>
  <property fmtid="{D5CDD505-2E9C-101B-9397-08002B2CF9AE}" pid="168" name="FSC#JPMDBL@15.1700:GovDocumentGeoInfoSignal3">
    <vt:lpwstr/>
  </property>
  <property fmtid="{D5CDD505-2E9C-101B-9397-08002B2CF9AE}" pid="169" name="FSC#JPMDBL@15.1700:GovDocumentGeoInfoSignal4">
    <vt:lpwstr/>
  </property>
  <property fmtid="{D5CDD505-2E9C-101B-9397-08002B2CF9AE}" pid="170" name="FSC#JPMDBL@15.1700:GovDocumentGeoInfoSignal5">
    <vt:lpwstr/>
  </property>
  <property fmtid="{D5CDD505-2E9C-101B-9397-08002B2CF9AE}" pid="171" name="FSC#JPMDBL@15.1700:GovDocumentGeoInfoSignal6">
    <vt:lpwstr/>
  </property>
  <property fmtid="{D5CDD505-2E9C-101B-9397-08002B2CF9AE}" pid="172" name="FSC#JPMDBL@15.1700:GovDocumentGeoInfoPubDate">
    <vt:lpwstr/>
  </property>
  <property fmtid="{D5CDD505-2E9C-101B-9397-08002B2CF9AE}" pid="173" name="FSC#JPMDBL@15.1700:GovDocumentGeoInfoDetailLocality">
    <vt:lpwstr/>
  </property>
  <property fmtid="{D5CDD505-2E9C-101B-9397-08002B2CF9AE}" pid="174" name="FSC#FSCBUILTINSETTINGS@2149.200:GovDocumentSignalComplete1">
    <vt:lpwstr/>
  </property>
  <property fmtid="{D5CDD505-2E9C-101B-9397-08002B2CF9AE}" pid="175" name="FSC#FSCBUILTINSETTINGS@2149.200:GovDocumentSignalComplete2">
    <vt:lpwstr/>
  </property>
  <property fmtid="{D5CDD505-2E9C-101B-9397-08002B2CF9AE}" pid="176" name="FSC#FSCBUILTINSETTINGS@2149.200:GovDocumentSignalComplete3">
    <vt:lpwstr/>
  </property>
  <property fmtid="{D5CDD505-2E9C-101B-9397-08002B2CF9AE}" pid="177" name="FSC#FSCBUILTINSETTINGS@2149.200:GovDocumentSignalComplete4">
    <vt:lpwstr/>
  </property>
  <property fmtid="{D5CDD505-2E9C-101B-9397-08002B2CF9AE}" pid="178" name="FSC#FSCBUILTINSETTINGS@2149.200:GovDocumentSignalComplete5">
    <vt:lpwstr/>
  </property>
  <property fmtid="{D5CDD505-2E9C-101B-9397-08002B2CF9AE}" pid="179" name="FSC#FSCBUILTINSETTINGS@2149.200:GovDocumentSignalComplete6">
    <vt:lpwstr/>
  </property>
  <property fmtid="{D5CDD505-2E9C-101B-9397-08002B2CF9AE}" pid="180" name="FSC#FSCBUILTINSETTINGS@2149.200:GovDocumentZusatzSignal1">
    <vt:lpwstr/>
  </property>
  <property fmtid="{D5CDD505-2E9C-101B-9397-08002B2CF9AE}" pid="181" name="FSC#FSCBUILTINSETTINGS@2149.200:GovDocumentZusatzSignal2">
    <vt:lpwstr/>
  </property>
  <property fmtid="{D5CDD505-2E9C-101B-9397-08002B2CF9AE}" pid="182" name="FSC#FSCBUILTINSETTINGS@2149.200:GovDocumentZusatzSignal3">
    <vt:lpwstr/>
  </property>
  <property fmtid="{D5CDD505-2E9C-101B-9397-08002B2CF9AE}" pid="183" name="FSC#FSCBUILTINSETTINGS@2149.200:GovDocumentZusatzSignal4">
    <vt:lpwstr/>
  </property>
  <property fmtid="{D5CDD505-2E9C-101B-9397-08002B2CF9AE}" pid="184" name="FSC#FSCBUILTINSETTINGS@2149.200:GovDocumentZusatzSignal5">
    <vt:lpwstr/>
  </property>
  <property fmtid="{D5CDD505-2E9C-101B-9397-08002B2CF9AE}" pid="185" name="FSC#FSCBUILTINSETTINGS@2149.200:GovDocumentZusatzSignal6">
    <vt:lpwstr/>
  </property>
  <property fmtid="{D5CDD505-2E9C-101B-9397-08002B2CF9AE}" pid="186" name="FSC#FSCSEMACFG@15.1700:SessionName">
    <vt:lpwstr/>
  </property>
  <property fmtid="{D5CDD505-2E9C-101B-9397-08002B2CF9AE}" pid="187" name="FSC#FSCSEMACFG@15.1700:SessionLocation">
    <vt:lpwstr/>
  </property>
  <property fmtid="{D5CDD505-2E9C-101B-9397-08002B2CF9AE}" pid="188" name="FSC#FSCSEMACFG@15.1700:SessionDate">
    <vt:lpwstr/>
  </property>
  <property fmtid="{D5CDD505-2E9C-101B-9397-08002B2CF9AE}" pid="189" name="FSC#FSCSEMACFG@15.1700:SessionFrom">
    <vt:lpwstr/>
  </property>
  <property fmtid="{D5CDD505-2E9C-101B-9397-08002B2CF9AE}" pid="190" name="FSC#FSCSEMACFG@15.1700:SessionTo">
    <vt:lpwstr/>
  </property>
  <property fmtid="{D5CDD505-2E9C-101B-9397-08002B2CF9AE}" pid="191" name="FSC#FSCSEMACFG@15.1700:ActualSessionFrom">
    <vt:lpwstr/>
  </property>
  <property fmtid="{D5CDD505-2E9C-101B-9397-08002B2CF9AE}" pid="192" name="FSC#FSCSEMACFG@15.1700:ActualSessionTo">
    <vt:lpwstr/>
  </property>
  <property fmtid="{D5CDD505-2E9C-101B-9397-08002B2CF9AE}" pid="193" name="FSC#FSCSEMACFG@15.1700:EffectiveSessionDuration">
    <vt:lpwstr/>
  </property>
  <property fmtid="{D5CDD505-2E9C-101B-9397-08002B2CF9AE}" pid="194" name="FSC#COOELAK@1.1001:Subject">
    <vt:lpwstr/>
  </property>
  <property fmtid="{D5CDD505-2E9C-101B-9397-08002B2CF9AE}" pid="195" name="FSC#COOELAK@1.1001:FileReference">
    <vt:lpwstr>2.20.11.03-00005</vt:lpwstr>
  </property>
  <property fmtid="{D5CDD505-2E9C-101B-9397-08002B2CF9AE}" pid="196" name="FSC#COOELAK@1.1001:FileRefYear">
    <vt:lpwstr>2018</vt:lpwstr>
  </property>
  <property fmtid="{D5CDD505-2E9C-101B-9397-08002B2CF9AE}" pid="197" name="FSC#COOELAK@1.1001:FileRefOrdinal">
    <vt:lpwstr>5</vt:lpwstr>
  </property>
  <property fmtid="{D5CDD505-2E9C-101B-9397-08002B2CF9AE}" pid="198" name="FSC#COOELAK@1.1001:FileRefOU">
    <vt:lpwstr>SIDGS</vt:lpwstr>
  </property>
  <property fmtid="{D5CDD505-2E9C-101B-9397-08002B2CF9AE}" pid="199" name="FSC#COOELAK@1.1001:Organization">
    <vt:lpwstr/>
  </property>
  <property fmtid="{D5CDD505-2E9C-101B-9397-08002B2CF9AE}" pid="200" name="FSC#COOELAK@1.1001:Owner">
    <vt:lpwstr>Dahinden Alexandra</vt:lpwstr>
  </property>
  <property fmtid="{D5CDD505-2E9C-101B-9397-08002B2CF9AE}" pid="201" name="FSC#COOELAK@1.1001:OwnerExtension">
    <vt:lpwstr>+41 61 552 59 30</vt:lpwstr>
  </property>
  <property fmtid="{D5CDD505-2E9C-101B-9397-08002B2CF9AE}" pid="202" name="FSC#COOELAK@1.1001:OwnerFaxExtension">
    <vt:lpwstr>+41 61 552 60 49</vt:lpwstr>
  </property>
  <property fmtid="{D5CDD505-2E9C-101B-9397-08002B2CF9AE}" pid="203" name="FSC#COOELAK@1.1001:DispatchedBy">
    <vt:lpwstr/>
  </property>
  <property fmtid="{D5CDD505-2E9C-101B-9397-08002B2CF9AE}" pid="204" name="FSC#COOELAK@1.1001:DispatchedAt">
    <vt:lpwstr/>
  </property>
  <property fmtid="{D5CDD505-2E9C-101B-9397-08002B2CF9AE}" pid="205" name="FSC#COOELAK@1.1001:ApprovedBy">
    <vt:lpwstr/>
  </property>
  <property fmtid="{D5CDD505-2E9C-101B-9397-08002B2CF9AE}" pid="206" name="FSC#COOELAK@1.1001:ApprovedAt">
    <vt:lpwstr/>
  </property>
  <property fmtid="{D5CDD505-2E9C-101B-9397-08002B2CF9AE}" pid="207" name="FSC#COOELAK@1.1001:Department">
    <vt:lpwstr>Kinder- und Jugendschutz (SIDGS)</vt:lpwstr>
  </property>
  <property fmtid="{D5CDD505-2E9C-101B-9397-08002B2CF9AE}" pid="208" name="FSC#COOELAK@1.1001:CreatedAt">
    <vt:lpwstr>13.04.2022</vt:lpwstr>
  </property>
  <property fmtid="{D5CDD505-2E9C-101B-9397-08002B2CF9AE}" pid="209" name="FSC#COOELAK@1.1001:OU">
    <vt:lpwstr>Generalsekretariat (SIDGS)</vt:lpwstr>
  </property>
  <property fmtid="{D5CDD505-2E9C-101B-9397-08002B2CF9AE}" pid="210" name="FSC#COOELAK@1.1001:Priority">
    <vt:lpwstr> ()</vt:lpwstr>
  </property>
  <property fmtid="{D5CDD505-2E9C-101B-9397-08002B2CF9AE}" pid="211" name="FSC#COOELAK@1.1001:ObjBarCode">
    <vt:lpwstr>*COO.2149.101.5.829876*</vt:lpwstr>
  </property>
  <property fmtid="{D5CDD505-2E9C-101B-9397-08002B2CF9AE}" pid="212" name="FSC#COOELAK@1.1001:RefBarCode">
    <vt:lpwstr>*COO.2149.101.4.333929*</vt:lpwstr>
  </property>
  <property fmtid="{D5CDD505-2E9C-101B-9397-08002B2CF9AE}" pid="213" name="FSC#COOELAK@1.1001:FileRefBarCode">
    <vt:lpwstr>*2.20.11.03-00005*</vt:lpwstr>
  </property>
  <property fmtid="{D5CDD505-2E9C-101B-9397-08002B2CF9AE}" pid="214" name="FSC#COOELAK@1.1001:ExternalRef">
    <vt:lpwstr/>
  </property>
  <property fmtid="{D5CDD505-2E9C-101B-9397-08002B2CF9AE}" pid="215" name="FSC#COOELAK@1.1001:IncomingNumber">
    <vt:lpwstr/>
  </property>
  <property fmtid="{D5CDD505-2E9C-101B-9397-08002B2CF9AE}" pid="216" name="FSC#COOELAK@1.1001:IncomingSubject">
    <vt:lpwstr/>
  </property>
  <property fmtid="{D5CDD505-2E9C-101B-9397-08002B2CF9AE}" pid="217" name="FSC#COOELAK@1.1001:ProcessResponsible">
    <vt:lpwstr/>
  </property>
  <property fmtid="{D5CDD505-2E9C-101B-9397-08002B2CF9AE}" pid="218" name="FSC#COOELAK@1.1001:ProcessResponsiblePhone">
    <vt:lpwstr/>
  </property>
  <property fmtid="{D5CDD505-2E9C-101B-9397-08002B2CF9AE}" pid="219" name="FSC#COOELAK@1.1001:ProcessResponsibleMail">
    <vt:lpwstr/>
  </property>
  <property fmtid="{D5CDD505-2E9C-101B-9397-08002B2CF9AE}" pid="220" name="FSC#COOELAK@1.1001:ProcessResponsibleFax">
    <vt:lpwstr/>
  </property>
  <property fmtid="{D5CDD505-2E9C-101B-9397-08002B2CF9AE}" pid="221" name="FSC#COOELAK@1.1001:ApproverFirstName">
    <vt:lpwstr/>
  </property>
  <property fmtid="{D5CDD505-2E9C-101B-9397-08002B2CF9AE}" pid="222" name="FSC#COOELAK@1.1001:ApproverSurName">
    <vt:lpwstr/>
  </property>
  <property fmtid="{D5CDD505-2E9C-101B-9397-08002B2CF9AE}" pid="223" name="FSC#COOELAK@1.1001:ApproverTitle">
    <vt:lpwstr/>
  </property>
  <property fmtid="{D5CDD505-2E9C-101B-9397-08002B2CF9AE}" pid="224" name="FSC#COOELAK@1.1001:ExternalDate">
    <vt:lpwstr/>
  </property>
  <property fmtid="{D5CDD505-2E9C-101B-9397-08002B2CF9AE}" pid="225" name="FSC#COOELAK@1.1001:SettlementApprovedAt">
    <vt:lpwstr/>
  </property>
  <property fmtid="{D5CDD505-2E9C-101B-9397-08002B2CF9AE}" pid="226" name="FSC#COOELAK@1.1001:BaseNumber">
    <vt:lpwstr>2.20.11.03</vt:lpwstr>
  </property>
  <property fmtid="{D5CDD505-2E9C-101B-9397-08002B2CF9AE}" pid="227" name="FSC#COOELAK@1.1001:CurrentUserRolePos">
    <vt:lpwstr>Leiter/in</vt:lpwstr>
  </property>
  <property fmtid="{D5CDD505-2E9C-101B-9397-08002B2CF9AE}" pid="228" name="FSC#COOELAK@1.1001:CurrentUserEmail">
    <vt:lpwstr>Alexandra.Dahinden@bl.ch</vt:lpwstr>
  </property>
  <property fmtid="{D5CDD505-2E9C-101B-9397-08002B2CF9AE}" pid="229" name="FSC#ELAKGOV@1.1001:PersonalSubjGender">
    <vt:lpwstr/>
  </property>
  <property fmtid="{D5CDD505-2E9C-101B-9397-08002B2CF9AE}" pid="230" name="FSC#ELAKGOV@1.1001:PersonalSubjFirstName">
    <vt:lpwstr/>
  </property>
  <property fmtid="{D5CDD505-2E9C-101B-9397-08002B2CF9AE}" pid="231" name="FSC#ELAKGOV@1.1001:PersonalSubjSurName">
    <vt:lpwstr/>
  </property>
  <property fmtid="{D5CDD505-2E9C-101B-9397-08002B2CF9AE}" pid="232" name="FSC#ELAKGOV@1.1001:PersonalSubjSalutation">
    <vt:lpwstr/>
  </property>
  <property fmtid="{D5CDD505-2E9C-101B-9397-08002B2CF9AE}" pid="233" name="FSC#ELAKGOV@1.1001:PersonalSubjAddress">
    <vt:lpwstr/>
  </property>
  <property fmtid="{D5CDD505-2E9C-101B-9397-08002B2CF9AE}" pid="234" name="FSC#ATSTATECFG@1.1001:Office">
    <vt:lpwstr/>
  </property>
  <property fmtid="{D5CDD505-2E9C-101B-9397-08002B2CF9AE}" pid="235" name="FSC#ATSTATECFG@1.1001:Agent">
    <vt:lpwstr/>
  </property>
  <property fmtid="{D5CDD505-2E9C-101B-9397-08002B2CF9AE}" pid="236" name="FSC#ATSTATECFG@1.1001:AgentPhone">
    <vt:lpwstr/>
  </property>
  <property fmtid="{D5CDD505-2E9C-101B-9397-08002B2CF9AE}" pid="237" name="FSC#ATSTATECFG@1.1001:DepartmentFax">
    <vt:lpwstr/>
  </property>
  <property fmtid="{D5CDD505-2E9C-101B-9397-08002B2CF9AE}" pid="238" name="FSC#ATSTATECFG@1.1001:DepartmentEmail">
    <vt:lpwstr>+41 (61) 552 69 77</vt:lpwstr>
  </property>
  <property fmtid="{D5CDD505-2E9C-101B-9397-08002B2CF9AE}" pid="239" name="FSC#ATSTATECFG@1.1001:SubfileDate">
    <vt:lpwstr/>
  </property>
  <property fmtid="{D5CDD505-2E9C-101B-9397-08002B2CF9AE}" pid="240" name="FSC#ATSTATECFG@1.1001:SubfileSubject">
    <vt:lpwstr>Vorlage PPP Fachbereich Kindes- und Jugendschutz (Kopie)</vt:lpwstr>
  </property>
  <property fmtid="{D5CDD505-2E9C-101B-9397-08002B2CF9AE}" pid="241" name="FSC#ATSTATECFG@1.1001:DepartmentZipCode">
    <vt:lpwstr>4410</vt:lpwstr>
  </property>
  <property fmtid="{D5CDD505-2E9C-101B-9397-08002B2CF9AE}" pid="242" name="FSC#ATSTATECFG@1.1001:DepartmentCountry">
    <vt:lpwstr>Schweiz</vt:lpwstr>
  </property>
  <property fmtid="{D5CDD505-2E9C-101B-9397-08002B2CF9AE}" pid="243" name="FSC#ATSTATECFG@1.1001:DepartmentCity">
    <vt:lpwstr>Liestal</vt:lpwstr>
  </property>
  <property fmtid="{D5CDD505-2E9C-101B-9397-08002B2CF9AE}" pid="244" name="FSC#ATSTATECFG@1.1001:DepartmentStreet">
    <vt:lpwstr>Rathausstrasse 2</vt:lpwstr>
  </property>
  <property fmtid="{D5CDD505-2E9C-101B-9397-08002B2CF9AE}" pid="245" name="FSC#CCAPRECONFIGG@15.1001:DepartmentON">
    <vt:lpwstr/>
  </property>
  <property fmtid="{D5CDD505-2E9C-101B-9397-08002B2CF9AE}" pid="246" name="FSC#ATSTATECFG@1.1001:DepartmentDVR">
    <vt:lpwstr/>
  </property>
  <property fmtid="{D5CDD505-2E9C-101B-9397-08002B2CF9AE}" pid="247" name="FSC#ATSTATECFG@1.1001:DepartmentUID">
    <vt:lpwstr/>
  </property>
  <property fmtid="{D5CDD505-2E9C-101B-9397-08002B2CF9AE}" pid="248" name="FSC#ATSTATECFG@1.1001:SubfileReference">
    <vt:lpwstr>2.20.11.03-00005/00026/00006</vt:lpwstr>
  </property>
  <property fmtid="{D5CDD505-2E9C-101B-9397-08002B2CF9AE}" pid="249" name="FSC#ATSTATECFG@1.1001:Clause">
    <vt:lpwstr/>
  </property>
  <property fmtid="{D5CDD505-2E9C-101B-9397-08002B2CF9AE}" pid="250" name="FSC#ATSTATECFG@1.1001:ApprovedSignature">
    <vt:lpwstr/>
  </property>
  <property fmtid="{D5CDD505-2E9C-101B-9397-08002B2CF9AE}" pid="251" name="FSC#ATSTATECFG@1.1001:BankAccount">
    <vt:lpwstr/>
  </property>
  <property fmtid="{D5CDD505-2E9C-101B-9397-08002B2CF9AE}" pid="252" name="FSC#ATSTATECFG@1.1001:BankAccountOwner">
    <vt:lpwstr/>
  </property>
  <property fmtid="{D5CDD505-2E9C-101B-9397-08002B2CF9AE}" pid="253" name="FSC#ATSTATECFG@1.1001:BankInstitute">
    <vt:lpwstr/>
  </property>
  <property fmtid="{D5CDD505-2E9C-101B-9397-08002B2CF9AE}" pid="254" name="FSC#ATSTATECFG@1.1001:BankAccountID">
    <vt:lpwstr/>
  </property>
  <property fmtid="{D5CDD505-2E9C-101B-9397-08002B2CF9AE}" pid="255" name="FSC#ATSTATECFG@1.1001:BankAccountIBAN">
    <vt:lpwstr/>
  </property>
  <property fmtid="{D5CDD505-2E9C-101B-9397-08002B2CF9AE}" pid="256" name="FSC#ATSTATECFG@1.1001:BankAccountBIC">
    <vt:lpwstr/>
  </property>
  <property fmtid="{D5CDD505-2E9C-101B-9397-08002B2CF9AE}" pid="257" name="FSC#ATSTATECFG@1.1001:BankName">
    <vt:lpwstr/>
  </property>
  <property fmtid="{D5CDD505-2E9C-101B-9397-08002B2CF9AE}" pid="258" name="FSC#COOELAK@1.1001:ObjectAddressees">
    <vt:lpwstr/>
  </property>
  <property fmtid="{D5CDD505-2E9C-101B-9397-08002B2CF9AE}" pid="259" name="FSC#COOELAK@1.1001:replyreference">
    <vt:lpwstr/>
  </property>
  <property fmtid="{D5CDD505-2E9C-101B-9397-08002B2CF9AE}" pid="260" name="FSC#CHPRECONFIG@1.1001:SecondSignee">
    <vt:lpwstr/>
  </property>
  <property fmtid="{D5CDD505-2E9C-101B-9397-08002B2CF9AE}" pid="261" name="FSC#CHPRECONFIG@1.1001:SecondSigneePhone">
    <vt:lpwstr/>
  </property>
  <property fmtid="{D5CDD505-2E9C-101B-9397-08002B2CF9AE}" pid="262" name="FSC#CHPRECONFIG@1.1001:SecondSigneeMail">
    <vt:lpwstr/>
  </property>
  <property fmtid="{D5CDD505-2E9C-101B-9397-08002B2CF9AE}" pid="263" name="FSC#CHPRECONFIG@1.1001:SecondSigneeFax">
    <vt:lpwstr/>
  </property>
  <property fmtid="{D5CDD505-2E9C-101B-9397-08002B2CF9AE}" pid="264" name="FSC#CHPRECONFIG@1.1001:SecondSigneeAddress">
    <vt:lpwstr/>
  </property>
  <property fmtid="{D5CDD505-2E9C-101B-9397-08002B2CF9AE}" pid="265" name="FSC#COOSYSTEM@1.1:Container">
    <vt:lpwstr>COO.2149.101.5.829876</vt:lpwstr>
  </property>
  <property fmtid="{D5CDD505-2E9C-101B-9397-08002B2CF9AE}" pid="266" name="FSC#FSCFOLIO@1.1001:docpropproject">
    <vt:lpwstr/>
  </property>
</Properties>
</file>