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6" r:id="rId2"/>
    <p:sldId id="280" r:id="rId3"/>
    <p:sldId id="281" r:id="rId4"/>
    <p:sldId id="282" r:id="rId5"/>
    <p:sldId id="284" r:id="rId6"/>
    <p:sldId id="283" r:id="rId7"/>
    <p:sldId id="285" r:id="rId8"/>
    <p:sldId id="286" r:id="rId9"/>
    <p:sldId id="287" r:id="rId10"/>
    <p:sldId id="288" r:id="rId11"/>
    <p:sldId id="289" r:id="rId12"/>
  </p:sldIdLst>
  <p:sldSz cx="9144000" cy="5143500" type="screen16x9"/>
  <p:notesSz cx="6858000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CCFF"/>
    <a:srgbClr val="CC0000"/>
    <a:srgbClr val="CC00FF"/>
    <a:srgbClr val="6666FF"/>
    <a:srgbClr val="CCFFFF"/>
    <a:srgbClr val="6699FF"/>
    <a:srgbClr val="FF3399"/>
    <a:srgbClr val="6BDE42"/>
    <a:srgbClr val="F8E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7" autoAdjust="0"/>
    <p:restoredTop sz="88683" autoAdjust="0"/>
  </p:normalViewPr>
  <p:slideViewPr>
    <p:cSldViewPr snapToGrid="0">
      <p:cViewPr varScale="1">
        <p:scale>
          <a:sx n="134" d="100"/>
          <a:sy n="134" d="100"/>
        </p:scale>
        <p:origin x="1053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4" d="100"/>
          <a:sy n="134" d="100"/>
        </p:scale>
        <p:origin x="-2528" y="-120"/>
      </p:cViewPr>
      <p:guideLst>
        <p:guide orient="horz" pos="312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4E0CE-53C8-412E-AC26-CF225FA250E6}" type="datetimeFigureOut">
              <a:rPr lang="de-CH" smtClean="0"/>
              <a:t>05.12.2023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D068F-0050-4CB1-9606-430EBF3B15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127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068F-0050-4CB1-9606-430EBF3B1524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3814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2D3C2-2089-429B-B35A-77E4392F4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7BDDFD7-0F71-4105-9D81-56C152FEE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2D028B-B2CB-4BFA-89F8-8EFC87904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0FC6-6BBA-4497-B071-2229CF99B9F4}" type="datetimeFigureOut">
              <a:rPr lang="de-CH" smtClean="0"/>
              <a:t>05.12.2023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13F27D-94AD-464A-9A33-6E9A2684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144F75-4DF3-4E0A-86B5-2942F0912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7FE8-6416-4693-B127-6EB01750C54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790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C11925-3C2C-4E96-847D-72C3CCBE4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71AD138-4EB8-40B3-9AA2-2DA19FE8E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9DCCE5-0946-44AB-AA3A-23AA9133E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0FC6-6BBA-4497-B071-2229CF99B9F4}" type="datetimeFigureOut">
              <a:rPr lang="de-CH" smtClean="0"/>
              <a:t>05.12.2023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355A35-48C9-4E43-B5AF-5E181496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771A07-F0FD-45DF-B5CC-37D5059A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7FE8-6416-4693-B127-6EB01750C54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910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DFEA900-5CC6-4F87-B40D-46E634EEF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8FAF1AF-8612-41C2-AF67-97D6F4656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E350CF-71F0-4862-A64C-5EA071C6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0FC6-6BBA-4497-B071-2229CF99B9F4}" type="datetimeFigureOut">
              <a:rPr lang="de-CH" smtClean="0"/>
              <a:t>05.12.2023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C61420-8B65-4127-BC08-1D77EADA6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0762AC-CCC9-4475-8DBD-8E58D6AF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7FE8-6416-4693-B127-6EB01750C54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413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61153C-34A0-4D9A-90E9-68F50A6A9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B6A3F5-01D8-4D7D-9C8D-62D08BB7A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9FBDFD-F38F-4657-93EC-B00B88AD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0FC6-6BBA-4497-B071-2229CF99B9F4}" type="datetimeFigureOut">
              <a:rPr lang="de-CH" smtClean="0"/>
              <a:t>05.12.2023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030633-D0E1-4865-9B90-FC9A5D235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31FE17-F0ED-4AAC-BD14-D2D8AA99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7FE8-6416-4693-B127-6EB01750C54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9226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6137D8-825C-41C8-A4ED-CE4AA1567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690ED2-E545-4BAC-9AD2-5C3A5ED91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433F91-8B00-4C16-895C-ACBE30477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0FC6-6BBA-4497-B071-2229CF99B9F4}" type="datetimeFigureOut">
              <a:rPr lang="de-CH" smtClean="0"/>
              <a:t>05.12.2023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DD5152-7354-4CB4-8DB7-144CCED18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416A73-9DEA-477D-ACBA-747E8E07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7FE8-6416-4693-B127-6EB01750C54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044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AA186E-631C-4D33-9334-692E6AB9F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642F11-F64A-405B-8A39-8E0BD74A6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55C4E73-D8F4-4108-B8B1-7DE7B64CC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A88893-5710-4BEC-A4EC-EA61E4932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0FC6-6BBA-4497-B071-2229CF99B9F4}" type="datetimeFigureOut">
              <a:rPr lang="de-CH" smtClean="0"/>
              <a:t>05.12.2023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F06A35-829A-4691-84ED-F196046CB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717C626-3FD1-4233-B083-B6BFB296E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7FE8-6416-4693-B127-6EB01750C54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5439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6439A6-DF15-4F76-AA1B-68ADC0C98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C3FE85-8947-42A6-9D7B-E3D6AF346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9B72E0-532C-42A9-B31A-A4D78C125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116087-DE57-4FD4-A271-DE4F27E9BC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752C760-7BBB-48C6-8812-1E462FAA3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A511D6E-EFB7-4993-A472-8F44830B2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0FC6-6BBA-4497-B071-2229CF99B9F4}" type="datetimeFigureOut">
              <a:rPr lang="de-CH" smtClean="0"/>
              <a:t>05.12.2023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8A2BE79-CA0B-448A-9CD5-B6E3838A2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896F24D-E2A6-4612-81F9-5DC2BFBA3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7FE8-6416-4693-B127-6EB01750C54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441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C8A3EA-F695-480B-A3A4-999556FE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E353AB-A6DF-47BD-923E-03E72A56A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0FC6-6BBA-4497-B071-2229CF99B9F4}" type="datetimeFigureOut">
              <a:rPr lang="de-CH" smtClean="0"/>
              <a:t>05.12.2023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FAC504-7581-477C-A51D-400871AF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582F99-DCD9-419E-9117-FB0EAE11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7FE8-6416-4693-B127-6EB01750C54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5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CED7F26-E99A-449C-B252-9A060B49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0FC6-6BBA-4497-B071-2229CF99B9F4}" type="datetimeFigureOut">
              <a:rPr lang="de-CH" smtClean="0"/>
              <a:t>05.12.2023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ADB398A-EC14-4B56-B4A1-43E83468E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5F06E6-E024-45F1-A7B3-F4C2261BC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7FE8-6416-4693-B127-6EB01750C54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593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A89D2-113C-44DA-B250-9437BC80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0D6389-590C-4DAF-95A3-8B2CCEBCD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DFAF00D-2A08-4E73-918D-A4E285B0A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D866E7-AEA7-49F4-839D-287DC16B1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0FC6-6BBA-4497-B071-2229CF99B9F4}" type="datetimeFigureOut">
              <a:rPr lang="de-CH" smtClean="0"/>
              <a:t>05.12.2023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75DF12-24FC-4BEB-9C6D-0F535011E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ADF024-F10B-4EC4-BE01-C18323B5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7FE8-6416-4693-B127-6EB01750C54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5225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CD6D9C-4533-4DDD-AB05-E81428A9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6BBE1D-85EB-48AC-8C7D-5BBED5D22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D343D8-10E4-4BEE-A826-6F47ED641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F82BF7-6A4A-4B61-BE52-6C1ACD5D8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0FC6-6BBA-4497-B071-2229CF99B9F4}" type="datetimeFigureOut">
              <a:rPr lang="de-CH" smtClean="0"/>
              <a:t>05.12.2023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E3DE68-30F6-4576-AA91-EE8A78A26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0B6F04-9669-486B-AA81-88B539E86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E7FE8-6416-4693-B127-6EB01750C54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135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ABA4928-55CC-4A76-9C50-E732ECD75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7BB4D3-ADDA-4463-88B4-B23AAA825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8C528E-5096-4695-A3BF-A4407FF28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20FC6-6BBA-4497-B071-2229CF99B9F4}" type="datetimeFigureOut">
              <a:rPr lang="de-CH" smtClean="0"/>
              <a:t>05.12.2023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0C42F-92D9-437B-9489-78A92EFF5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DEDA57-D701-4A01-B7A9-D5B0DFA09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E7FE8-6416-4693-B127-6EB01750C54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055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epm-paedagogik.ch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-ObZ1gYnQWg" TargetMode="External"/><Relationship Id="rId4" Type="http://schemas.openxmlformats.org/officeDocument/2006/relationships/hyperlink" Target="https://www.youtube.com/watch?v=Pc1LTImbdcs" TargetMode="External"/><Relationship Id="rId9" Type="http://schemas.openxmlformats.org/officeDocument/2006/relationships/hyperlink" Target="mailto:hello@flyingmanny.ch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ogo The Flying Mann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78" y="145145"/>
            <a:ext cx="1512888" cy="1113853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3494598" y="3809316"/>
            <a:ext cx="5314702" cy="11025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Einnässen / Trocken werden</a:t>
            </a:r>
          </a:p>
          <a:p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Netzwerktreffen MVB Online, 5. Dezember 2023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54" y="395499"/>
            <a:ext cx="2890568" cy="41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99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r>
              <a:rPr lang="de-CH" dirty="0"/>
              <a:t>9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611560" y="410955"/>
            <a:ext cx="58429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Fragen</a:t>
            </a:r>
            <a:endParaRPr kumimoji="0" lang="de-CH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d 11" descr="Logo The Flying Mann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78" y="145145"/>
            <a:ext cx="1512888" cy="1113853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944" y="1601594"/>
            <a:ext cx="1740767" cy="24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71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r>
              <a:rPr lang="de-CH" dirty="0"/>
              <a:t>10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11557" y="1337665"/>
            <a:ext cx="6774019" cy="345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Webseite: </a:t>
            </a: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hlinkClick r:id="rId3"/>
              </a:rPr>
              <a:t>https://epm-paedagogik.ch</a:t>
            </a: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 (inkl. Studie)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Video: </a:t>
            </a: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hlinkClick r:id="rId4"/>
              </a:rPr>
              <a:t>Imagefilm Abhalten</a:t>
            </a:r>
            <a:endParaRPr lang="de-DE" sz="2400" dirty="0">
              <a:solidFill>
                <a:prstClr val="black">
                  <a:lumMod val="75000"/>
                  <a:lumOff val="25000"/>
                </a:prstClr>
              </a:solidFill>
              <a:latin typeface="Calibri Light"/>
            </a:endParaRP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Video: </a:t>
            </a: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hlinkClick r:id="rId5"/>
              </a:rPr>
              <a:t>Abhalten für Väter</a:t>
            </a:r>
            <a:endParaRPr lang="de-DE" sz="2400" dirty="0">
              <a:solidFill>
                <a:prstClr val="black">
                  <a:lumMod val="75000"/>
                  <a:lumOff val="25000"/>
                </a:prstClr>
              </a:solidFill>
              <a:latin typeface="Calibri Light"/>
            </a:endParaRPr>
          </a:p>
          <a:p>
            <a:endParaRPr lang="de-DE" sz="2400" dirty="0">
              <a:solidFill>
                <a:prstClr val="black">
                  <a:lumMod val="75000"/>
                  <a:lumOff val="25000"/>
                </a:prstClr>
              </a:solidFill>
              <a:latin typeface="Calibri Ligh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611560" y="410955"/>
            <a:ext cx="58429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Links, Bücher und Kontakt</a:t>
            </a:r>
            <a:endParaRPr kumimoji="0" lang="de-CH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d 11" descr="Logo The Flying Manny_V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78" y="145145"/>
            <a:ext cx="1512888" cy="1113853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776" y="2895810"/>
            <a:ext cx="1106452" cy="1716712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0852" y="2903899"/>
            <a:ext cx="1083054" cy="1728278"/>
          </a:xfrm>
          <a:prstGeom prst="rect">
            <a:avLst/>
          </a:prstGeom>
        </p:spPr>
      </p:pic>
      <p:sp>
        <p:nvSpPr>
          <p:cNvPr id="13" name="Inhaltsplatzhalter 2"/>
          <p:cNvSpPr txBox="1">
            <a:spLocks/>
          </p:cNvSpPr>
          <p:nvPr/>
        </p:nvSpPr>
        <p:spPr>
          <a:xfrm>
            <a:off x="5403688" y="3688519"/>
            <a:ext cx="3389438" cy="970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algn="r"/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Pascal Koehli</a:t>
            </a:r>
          </a:p>
          <a:p>
            <a:pPr algn="r"/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+41 79 668 94 20</a:t>
            </a:r>
          </a:p>
          <a:p>
            <a:pPr algn="r"/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hlinkClick r:id="rId9"/>
              </a:rPr>
              <a:t>hello@flyingmanny.ch</a:t>
            </a:r>
            <a:endParaRPr lang="de-DE" dirty="0">
              <a:solidFill>
                <a:prstClr val="black">
                  <a:lumMod val="75000"/>
                  <a:lumOff val="2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7639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r>
              <a:rPr lang="de-CH" dirty="0"/>
              <a:t>1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11560" y="1337665"/>
            <a:ext cx="807524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marL="361950" marR="0" lvl="0" indent="-3619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</a:rPr>
              <a:t>Wer bin ich?</a:t>
            </a:r>
          </a:p>
          <a:p>
            <a:pPr marL="361950" marR="0" lvl="0" indent="-3619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</a:rPr>
              <a:t>Fallanalyse FHNW</a:t>
            </a:r>
          </a:p>
          <a:p>
            <a:pPr marL="361950" marR="0" lvl="0" indent="-3619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</a:rPr>
              <a:t>Funktion und Aufbau</a:t>
            </a:r>
            <a:r>
              <a:rPr kumimoji="0" lang="de-DE" sz="24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</a:rPr>
              <a:t> der Blase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</a:endParaRPr>
          </a:p>
          <a:p>
            <a:pPr marL="361950" marR="0" lvl="0" indent="-3619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</a:rPr>
              <a:t>Schlussfolgerungen</a:t>
            </a:r>
          </a:p>
          <a:p>
            <a:pPr marL="361950" marR="0" lvl="0" indent="-3619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</a:rPr>
              <a:t>Abhalten</a:t>
            </a:r>
          </a:p>
          <a:p>
            <a:pPr marL="361950" marR="0" lvl="0" indent="-3619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Fragen</a:t>
            </a:r>
          </a:p>
          <a:p>
            <a:pPr marL="361950" marR="0" lvl="0" indent="-3619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</a:rPr>
              <a:t>Links </a:t>
            </a:r>
            <a:r>
              <a:rPr lang="de-DE" sz="24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und Kontakt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611560" y="410955"/>
            <a:ext cx="58429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Übersicht</a:t>
            </a:r>
            <a:endParaRPr kumimoji="0" lang="de-CH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d 11" descr="Logo The Flying Mann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78" y="145145"/>
            <a:ext cx="1512888" cy="11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21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r>
              <a:rPr lang="de-CH" dirty="0"/>
              <a:t>2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11560" y="1337665"/>
            <a:ext cx="807524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Pascal Koehli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44 Jahre, wohnhaft in Frenkendorf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Vater von zwei Kindern (4 und 6 Jahre)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Studium in Betriebswirtschaft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 Semester Pädagogik an FHNW </a:t>
            </a:r>
            <a:b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mit Fokus Entwicklungspsychologie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Zertifizierter Kursleiter 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Herzensthema „Abhalten“</a:t>
            </a:r>
          </a:p>
          <a:p>
            <a:pPr marL="361950" indent="-361950">
              <a:buFont typeface="Arial" pitchFamily="34" charset="0"/>
              <a:buChar char="•"/>
            </a:pPr>
            <a:endParaRPr lang="de-DE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611560" y="410955"/>
            <a:ext cx="58429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Wer</a:t>
            </a:r>
            <a:r>
              <a:rPr kumimoji="0" lang="de-DE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bin ich?</a:t>
            </a:r>
            <a:endParaRPr kumimoji="0" lang="de-CH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d 11" descr="Logo The Flying Mann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78" y="145145"/>
            <a:ext cx="1512888" cy="1113853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97" y="1455993"/>
            <a:ext cx="2171616" cy="2539901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492" y="3582891"/>
            <a:ext cx="838422" cy="3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37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r>
              <a:rPr lang="de-CH" dirty="0"/>
              <a:t>3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11559" y="1337665"/>
            <a:ext cx="575476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Thema: Einnässen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Primarschulkind, das nachts noch nicht trocken ist und nicht ins Klassenlager kann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Evolutionsbiologische und neuropsycho-logische Zusammenhänge verstehen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Einnässen aus Kind- und Elternperspektive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Handlungsmassnahmen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für</a:t>
            </a:r>
            <a:b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Lehrpersonen</a:t>
            </a:r>
          </a:p>
          <a:p>
            <a:pPr marL="361950" indent="-361950">
              <a:buFont typeface="Arial" pitchFamily="34" charset="0"/>
              <a:buChar char="•"/>
            </a:pPr>
            <a:endParaRPr lang="de-DE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611560" y="410955"/>
            <a:ext cx="58429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Fallanalyse FHNW</a:t>
            </a:r>
            <a:endParaRPr kumimoji="0" lang="de-CH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d 11" descr="Logo The Flying Mann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78" y="145145"/>
            <a:ext cx="1512888" cy="1113853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797">
            <a:off x="6596990" y="1479289"/>
            <a:ext cx="2035666" cy="274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3891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r>
              <a:rPr lang="de-CH" dirty="0"/>
              <a:t>4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11559" y="1337665"/>
            <a:ext cx="6288658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Innerer </a:t>
            </a:r>
            <a:r>
              <a:rPr 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Schliessmuskel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(Sphinkter) &gt; vegetatives Nervensystem resp. nicht bewusst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Äusserer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Schliessmuskel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(Beckenboden) &gt; somatisches Nervensystem resp. bewusst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Blasenentleerung = komplexes Zusammen-</a:t>
            </a:r>
            <a:b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spiel beider Nervensysteme</a:t>
            </a:r>
          </a:p>
          <a:p>
            <a:pPr marL="361950" lvl="0" indent="-361950">
              <a:buFont typeface="Arial" pitchFamily="34" charset="0"/>
              <a:buChar char="•"/>
            </a:pP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Richtige Orchestrierung erfolgt im frühen Babyalter durch Impulse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61950" indent="-361950">
              <a:buFont typeface="Arial" pitchFamily="34" charset="0"/>
              <a:buChar char="•"/>
            </a:pP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611560" y="410955"/>
            <a:ext cx="58429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Funktion und Aufbau der Blase</a:t>
            </a:r>
            <a:endParaRPr kumimoji="0" lang="de-CH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d 11" descr="Logo The Flying Mann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78" y="145145"/>
            <a:ext cx="1512888" cy="1113853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200" y="1320208"/>
            <a:ext cx="1780555" cy="32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94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r>
              <a:rPr lang="de-CH" dirty="0"/>
              <a:t>5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11559" y="1337665"/>
            <a:ext cx="6288658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marL="361950" lvl="0" indent="-361950">
              <a:buFont typeface="Arial" pitchFamily="34" charset="0"/>
              <a:buChar char="•"/>
            </a:pP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Ausscheiden ist eine Vitalfunktion wie Herz-schlag, Atmung, Verdauung oder Stoffwechsel!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Säuglinge geben Signale ab 1. Lebenstag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Sensible Phase 0-3 Monate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Biologisch nicht vorgesehen sich einzunässen und einzukoten &gt; 3-Monats-Kolliken?!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Kind verlernt natürliche Fähigkeit wenn nicht auf Signale reagiert wird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611560" y="410955"/>
            <a:ext cx="58429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Schlussfolgerungen</a:t>
            </a:r>
            <a:endParaRPr kumimoji="0" lang="de-CH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d 11" descr="Logo The Flying Mann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78" y="145145"/>
            <a:ext cx="1512888" cy="1113853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345" y="1290176"/>
            <a:ext cx="1525236" cy="309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5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r>
              <a:rPr lang="de-CH" dirty="0"/>
              <a:t>6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11558" y="1337665"/>
            <a:ext cx="6369551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Natürlicher Entwicklungsschritt kann nicht abgeschlossen werden &gt; Verzögerung</a:t>
            </a:r>
          </a:p>
          <a:p>
            <a:pPr marL="361950" lvl="0" indent="-361950">
              <a:buFont typeface="Arial" pitchFamily="34" charset="0"/>
              <a:buChar char="•"/>
            </a:pP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Kind lernt Ausscheidungen immer und überall in die Windel zu machen &gt; Impulskontrolle fehlt</a:t>
            </a:r>
          </a:p>
          <a:p>
            <a:pPr marL="361950" lvl="0" indent="-361950">
              <a:buFont typeface="Arial" pitchFamily="34" charset="0"/>
              <a:buChar char="•"/>
            </a:pP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Muss später oft mühsam über die Kognition umlernen &gt; Gefahr des Einnässens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Zürcher Longitudinalstudien methodologisch fehlerhaft da keine Säuglinge im Alter von 0-3 Monaten untersucht resp. abgehalten wurden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611560" y="410955"/>
            <a:ext cx="58429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Schlussfolgerungen</a:t>
            </a:r>
            <a:endParaRPr kumimoji="0" lang="de-CH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d 11" descr="Logo The Flying Mann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78" y="145145"/>
            <a:ext cx="1512888" cy="1113853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571" y="1407460"/>
            <a:ext cx="1489470" cy="304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2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r>
              <a:rPr lang="de-CH" dirty="0"/>
              <a:t>7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11558" y="1337665"/>
            <a:ext cx="6369551" cy="345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>
              <a:defRPr baseline="0"/>
            </a:lvl1pPr>
          </a:lstStyle>
          <a:p>
            <a:pPr marL="361950" indent="-361950">
              <a:buFont typeface="Arial" pitchFamily="34" charset="0"/>
              <a:buChar char="•"/>
            </a:pP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Natürlich angeborene Fähigkeit nutzen und erhalten</a:t>
            </a:r>
          </a:p>
          <a:p>
            <a:pPr marL="361950" lvl="0" indent="-361950">
              <a:buFont typeface="Arial" pitchFamily="34" charset="0"/>
              <a:buChar char="•"/>
            </a:pP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Kind </a:t>
            </a:r>
            <a:r>
              <a:rPr lang="de-DE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regelmässig</a:t>
            </a: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 die Möglichkeit geben </a:t>
            </a:r>
            <a:r>
              <a:rPr lang="de-DE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ausserhalb</a:t>
            </a: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 der Windel auszuscheiden &gt; Frage der Würde?</a:t>
            </a:r>
          </a:p>
          <a:p>
            <a:pPr marL="361950" lvl="0" indent="-361950">
              <a:buFont typeface="Arial" pitchFamily="34" charset="0"/>
              <a:buChar char="•"/>
            </a:pP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Auf Signale achten lernen oder Standard-situationen nutzen &gt; gut in Alltag integrierbar</a:t>
            </a:r>
          </a:p>
          <a:p>
            <a:pPr marL="361950" lvl="0" indent="-361950">
              <a:buFont typeface="Arial" pitchFamily="34" charset="0"/>
              <a:buChar char="•"/>
            </a:pPr>
            <a:r>
              <a:rPr lang="de-DE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Grossartige</a:t>
            </a: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 Möglichkeit auch für Väter früh in Kommunikation mit dem Baby zu treten und ein Grundbedürfnis wahrzunehmen</a:t>
            </a:r>
          </a:p>
          <a:p>
            <a:pPr marL="361950" lvl="0" indent="-361950">
              <a:buFont typeface="Arial" pitchFamily="34" charset="0"/>
              <a:buChar char="•"/>
            </a:pP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</a:rPr>
              <a:t>Kinder brauchen weniger Windeln (tiefere Kosten, weniger Abfall)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611560" y="410955"/>
            <a:ext cx="58429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Abhalten</a:t>
            </a:r>
            <a:endParaRPr kumimoji="0" lang="de-CH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d 11" descr="Logo The Flying Manny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78" y="145145"/>
            <a:ext cx="1512888" cy="1113853"/>
          </a:xfrm>
          <a:prstGeom prst="rect">
            <a:avLst/>
          </a:prstGeom>
        </p:spPr>
      </p:pic>
      <p:pic>
        <p:nvPicPr>
          <p:cNvPr id="3" name="Bild 2" descr="IMG_275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61" y="1342750"/>
            <a:ext cx="1749665" cy="28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29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r>
              <a:rPr lang="de-CH" dirty="0"/>
              <a:t>8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611560" y="410955"/>
            <a:ext cx="58429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Abhalten</a:t>
            </a:r>
            <a:endParaRPr kumimoji="0" lang="de-CH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d 11" descr="Logo The Flying Manny_V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78" y="145145"/>
            <a:ext cx="1512888" cy="1113853"/>
          </a:xfrm>
          <a:prstGeom prst="rect">
            <a:avLst/>
          </a:prstGeom>
        </p:spPr>
      </p:pic>
      <p:pic>
        <p:nvPicPr>
          <p:cNvPr id="2" name="f54bb77a-b93d-4202-b794-79f0e1aa1d9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1513" y="1350838"/>
            <a:ext cx="1817939" cy="3211627"/>
          </a:xfrm>
          <a:prstGeom prst="rect">
            <a:avLst/>
          </a:prstGeom>
        </p:spPr>
      </p:pic>
      <p:pic>
        <p:nvPicPr>
          <p:cNvPr id="4" name="Jaron 22 Monat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4860" y="1350838"/>
            <a:ext cx="3228435" cy="322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8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</Words>
  <Application>Microsoft Office PowerPoint</Application>
  <PresentationFormat>Bildschirmpräsentation (16:9)</PresentationFormat>
  <Paragraphs>66</Paragraphs>
  <Slides>11</Slides>
  <Notes>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Denise Schmid</dc:creator>
  <cp:lastModifiedBy>Pascal Köhli</cp:lastModifiedBy>
  <cp:revision>60</cp:revision>
  <cp:lastPrinted>2021-11-05T20:58:02Z</cp:lastPrinted>
  <dcterms:created xsi:type="dcterms:W3CDTF">2021-11-05T13:44:30Z</dcterms:created>
  <dcterms:modified xsi:type="dcterms:W3CDTF">2023-12-05T07:32:45Z</dcterms:modified>
</cp:coreProperties>
</file>